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E6F05-0161-4D94-9585-688CB74AE48C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12B98-4448-4B49-B35D-377A519A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15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69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016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900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45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733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07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748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00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785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073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16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9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593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11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67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40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5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85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4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1859759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2" y="2514601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514601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415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57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6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4" y="1676400"/>
            <a:ext cx="6815668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1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80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8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2"/>
            <a:ext cx="812800" cy="365125"/>
          </a:xfrm>
        </p:spPr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1" y="5816601"/>
            <a:ext cx="1221740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1" y="6219827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  <a:ea typeface="NSimSun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3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1" y="-7144"/>
            <a:ext cx="1221740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1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  <a:ea typeface="NSimSun" pitchFamily="49" charset="-122"/>
                <a:cs typeface="Arial" charset="0"/>
              </a:rPr>
              <a:pPr/>
              <a:t>1/19/2020</a:t>
            </a:fld>
            <a:endParaRPr lang="en-US">
              <a:solidFill>
                <a:srgbClr val="04617B">
                  <a:shade val="90000"/>
                </a:srgbClr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2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2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  <a:ea typeface="NSimSun" pitchFamily="49" charset="-122"/>
                <a:cs typeface="Arial" charset="0"/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ea typeface="NSimSun" pitchFamily="49" charset="-122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  <a:ea typeface="NSimSun" pitchFamily="49" charset="-122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  <a:ea typeface="NSimSun" pitchFamily="49" charset="-122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671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在主裏面長進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2514600"/>
            <a:ext cx="6324600" cy="41910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在主耶穌基督的恩典和知識上長進</a:t>
            </a:r>
            <a:r>
              <a:rPr lang="en-US" altLang="zh-TW" sz="32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CN" altLang="en-US" sz="32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彼後</a:t>
            </a:r>
            <a:r>
              <a:rPr lang="en-US" altLang="zh-CN" sz="32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3:18</a:t>
            </a:r>
            <a:r>
              <a:rPr lang="en-US" altLang="zh-TW" sz="32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在主裏面長進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長進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5077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在主耶穌基督的恩典上長進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438400"/>
            <a:ext cx="7848600" cy="3429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常在主的愛裏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2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常在主的喜樂裏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2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常在主話語的禱告裏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6551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在主耶穌基督的知識上長進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438400"/>
            <a:ext cx="7848600" cy="3429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常在主的話語裏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2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常遵守主的命令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2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常存生命的果子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1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0573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我可以怎麼做？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209800"/>
            <a:ext cx="7696200" cy="41910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每天都有與主親近的時間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培養屬靈同伴的彼此扶持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整全的參與教會、及團契生活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以正面的心態面對苦難、試練、及自己的軟弱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讓主耶穌的榮美在我身上彰顯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3181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858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長進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133600"/>
            <a:ext cx="7543800" cy="41910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3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長進是新年的新希望</a:t>
            </a:r>
            <a:endParaRPr lang="en-US" altLang="zh-TW" sz="43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3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長進是一個生命的現象</a:t>
            </a:r>
            <a:endParaRPr lang="en-US" altLang="zh-TW" sz="43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3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長進是必需的：不是在成長， 就是在衰敗</a:t>
            </a:r>
            <a:endParaRPr lang="en-US" altLang="zh-TW" sz="43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3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不論是個人教會、社會國家 </a:t>
            </a:r>
            <a:r>
              <a:rPr lang="en-US" altLang="zh-CN" sz="43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  <a:r>
              <a:rPr lang="zh-CN" altLang="en-US" sz="43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都如此</a:t>
            </a:r>
            <a:endParaRPr lang="en-US" altLang="zh-CN" sz="43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1572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334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基督文化與社會資本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334000"/>
            <a:ext cx="7620000" cy="609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CN" sz="96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Robert Putnam, Harvard University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r>
              <a:rPr lang="en-US" altLang="zh-TW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Robert Putnam of Harvard University</a:t>
            </a: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4500" dirty="0"/>
              <a:t>Robert Putnam of Harvard University</a:t>
            </a:r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1828800"/>
            <a:ext cx="9201929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08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-152400"/>
            <a:ext cx="9896557" cy="6866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138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在主裏面長進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286000"/>
            <a:ext cx="8229600" cy="41148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長進的源頭是生命與主的聯結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長進的表現是多結果子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不長進的後果是被丟棄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父神的修剪為了結更多的果子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長進的生命顯明在主愛裏的喜樂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8644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比喻的兩個重點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438400"/>
            <a:ext cx="7848600" cy="34290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栽培的人與葡萄樹 </a:t>
            </a:r>
            <a:r>
              <a:rPr lang="en-US" altLang="zh-CN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修剪</a:t>
            </a: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2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葡萄樹與葡萄枝</a:t>
            </a:r>
            <a:r>
              <a:rPr lang="en-US" altLang="zh-TW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- </a:t>
            </a:r>
            <a:r>
              <a:rPr lang="zh-CN" altLang="en-US" sz="44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生命</a:t>
            </a:r>
            <a:endParaRPr lang="en-US" altLang="zh-TW" sz="36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4686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父神的修剪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438400"/>
            <a:ext cx="6781800" cy="41148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不結果子的被剪去丟棄、以致枯乾被焚燒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2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結果子的被修理乾淨使枝子結更多的果子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7231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真門徒與假門徒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2286000"/>
            <a:ext cx="6781800" cy="44958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真門徒的苦難與試練為了更豐盛的生命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假門徒是只具外表、沒有生命的基督徒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得救的確據是顯示在成長生命的現象中</a:t>
            </a:r>
            <a:endParaRPr lang="en-US" altLang="zh-TW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5373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生命的聯結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3587" y="2209800"/>
            <a:ext cx="7848600" cy="39624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道使我的生命乾淨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主的話常在我裏面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常滿溢在主話裏禱告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常樂於遵守主的命令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常享受在主的愛裏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常滿足在主的喜樂裏</a:t>
            </a: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0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3833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516</Words>
  <Application>Microsoft Office PowerPoint</Application>
  <PresentationFormat>Widescreen</PresentationFormat>
  <Paragraphs>142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標楷體</vt:lpstr>
      <vt:lpstr>標楷體</vt:lpstr>
      <vt:lpstr>NSimSun</vt:lpstr>
      <vt:lpstr>新細明體</vt:lpstr>
      <vt:lpstr>Arial</vt:lpstr>
      <vt:lpstr>Calibri</vt:lpstr>
      <vt:lpstr>Constantia</vt:lpstr>
      <vt:lpstr>Wingdings 2</vt:lpstr>
      <vt:lpstr>Flow</vt:lpstr>
      <vt:lpstr>在主裏面長進</vt:lpstr>
      <vt:lpstr>長進</vt:lpstr>
      <vt:lpstr>基督文化與社會資本</vt:lpstr>
      <vt:lpstr>PowerPoint Presentation</vt:lpstr>
      <vt:lpstr>在主裏面長進</vt:lpstr>
      <vt:lpstr>比喻的兩個重點</vt:lpstr>
      <vt:lpstr>父神的修剪</vt:lpstr>
      <vt:lpstr>真門徒與假門徒</vt:lpstr>
      <vt:lpstr>生命的聯結</vt:lpstr>
      <vt:lpstr>在主耶穌基督的恩典上長進</vt:lpstr>
      <vt:lpstr>在主耶穌基督的知識上長進</vt:lpstr>
      <vt:lpstr>我可以怎麼做？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ccic-cupertino</dc:creator>
  <cp:lastModifiedBy>ccic-cupertino</cp:lastModifiedBy>
  <cp:revision>2</cp:revision>
  <dcterms:created xsi:type="dcterms:W3CDTF">2020-01-19T17:30:51Z</dcterms:created>
  <dcterms:modified xsi:type="dcterms:W3CDTF">2020-01-19T18:08:10Z</dcterms:modified>
</cp:coreProperties>
</file>