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7" r:id="rId1"/>
  </p:sldMasterIdLst>
  <p:notesMasterIdLst>
    <p:notesMasterId r:id="rId4"/>
  </p:notesMasterIdLst>
  <p:sldIdLst>
    <p:sldId id="257" r:id="rId2"/>
    <p:sldId id="493" r:id="rId3"/>
  </p:sldIdLst>
  <p:sldSz cx="9144000" cy="6858000" type="screen4x3"/>
  <p:notesSz cx="7010400" cy="9296400"/>
  <p:defaultTextStyle>
    <a:defPPr>
      <a:defRPr lang="zh-TW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itchFamily="18" charset="-12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itchFamily="18" charset="-12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itchFamily="18" charset="-12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itchFamily="18" charset="-12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itchFamily="18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itchFamily="18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itchFamily="18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218" autoAdjust="0"/>
    <p:restoredTop sz="94660"/>
  </p:normalViewPr>
  <p:slideViewPr>
    <p:cSldViewPr>
      <p:cViewPr varScale="1">
        <p:scale>
          <a:sx n="113" d="100"/>
          <a:sy n="113" d="100"/>
        </p:scale>
        <p:origin x="1956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>
            <a:extLst/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8611" name="Rectangle 3">
            <a:extLst/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970938" y="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8613" name="Rectangle 5">
            <a:extLst/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040" y="4415790"/>
            <a:ext cx="5608320" cy="4183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/>
              <a:t>按一下以編輯母片</a:t>
            </a:r>
          </a:p>
          <a:p>
            <a:pPr lvl="1"/>
            <a:r>
              <a:rPr lang="zh-TW" altLang="en-US" noProof="0"/>
              <a:t>第二層</a:t>
            </a:r>
          </a:p>
          <a:p>
            <a:pPr lvl="2"/>
            <a:r>
              <a:rPr lang="zh-TW" altLang="en-US" noProof="0"/>
              <a:t>第三層</a:t>
            </a:r>
          </a:p>
          <a:p>
            <a:pPr lvl="3"/>
            <a:r>
              <a:rPr lang="zh-TW" altLang="en-US" noProof="0"/>
              <a:t>第四層</a:t>
            </a:r>
          </a:p>
          <a:p>
            <a:pPr lvl="4"/>
            <a:r>
              <a:rPr lang="zh-TW" altLang="en-US" noProof="0"/>
              <a:t>第五層</a:t>
            </a:r>
          </a:p>
        </p:txBody>
      </p:sp>
      <p:sp>
        <p:nvSpPr>
          <p:cNvPr id="68614" name="Rectangle 6">
            <a:extLst/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967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8615" name="Rectangle 7">
            <a:extLst/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938" y="8829967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3707F4F8-0EE7-4E53-9159-1BA398A488C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54819526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1pPr>
            <a:lvl2pPr marL="757066" indent="-291179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2pPr>
            <a:lvl3pPr marL="1164717" indent="-2329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3pPr>
            <a:lvl4pPr marL="1630604" indent="-2329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4pPr>
            <a:lvl5pPr marL="2096491" indent="-2329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5pPr>
            <a:lvl6pPr marL="2562377" indent="-23294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6pPr>
            <a:lvl7pPr marL="3028264" indent="-23294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7pPr>
            <a:lvl8pPr marL="3494151" indent="-23294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8pPr>
            <a:lvl9pPr marL="3960038" indent="-23294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9pPr>
          </a:lstStyle>
          <a:p>
            <a:pPr>
              <a:spcBef>
                <a:spcPct val="0"/>
              </a:spcBef>
            </a:pPr>
            <a:fld id="{F9F57BA0-2ED5-4754-89E3-7BF949B9AB42}" type="slidenum">
              <a:rPr lang="en-US" altLang="zh-TW" smtClean="0"/>
              <a:pPr>
                <a:spcBef>
                  <a:spcPct val="0"/>
                </a:spcBef>
              </a:pPr>
              <a:t>1</a:t>
            </a:fld>
            <a:endParaRPr lang="en-US" altLang="zh-TW" smtClean="0"/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04820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-6350" y="20638"/>
            <a:ext cx="9144000" cy="6858000"/>
            <a:chOff x="0" y="0"/>
            <a:chExt cx="5760" cy="4320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>
                <a:gd name="T0" fmla="*/ 5028 w 6027"/>
                <a:gd name="T1" fmla="*/ 201 h 2296"/>
                <a:gd name="T2" fmla="*/ 0 w 6027"/>
                <a:gd name="T3" fmla="*/ 201 h 2296"/>
                <a:gd name="T4" fmla="*/ 0 w 6027"/>
                <a:gd name="T5" fmla="*/ 0 h 2296"/>
                <a:gd name="T6" fmla="*/ 5028 w 6027"/>
                <a:gd name="T7" fmla="*/ 0 h 2296"/>
                <a:gd name="T8" fmla="*/ 5028 w 6027"/>
                <a:gd name="T9" fmla="*/ 201 h 2296"/>
                <a:gd name="T10" fmla="*/ 5028 w 6027"/>
                <a:gd name="T11" fmla="*/ 201 h 229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" name="Freeform 4">
              <a:extLst/>
            </p:cNvPr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</a:endParaRPr>
            </a:p>
          </p:txBody>
        </p:sp>
      </p:grpSp>
      <p:sp>
        <p:nvSpPr>
          <p:cNvPr id="7" name="Freeform 5"/>
          <p:cNvSpPr>
            <a:spLocks/>
          </p:cNvSpPr>
          <p:nvPr/>
        </p:nvSpPr>
        <p:spPr bwMode="hidden">
          <a:xfrm>
            <a:off x="6242050" y="6269038"/>
            <a:ext cx="2895600" cy="609600"/>
          </a:xfrm>
          <a:custGeom>
            <a:avLst/>
            <a:gdLst>
              <a:gd name="T0" fmla="*/ 2147483646 w 5748"/>
              <a:gd name="T1" fmla="*/ 2147483646 h 246"/>
              <a:gd name="T2" fmla="*/ 0 w 5748"/>
              <a:gd name="T3" fmla="*/ 2147483646 h 246"/>
              <a:gd name="T4" fmla="*/ 0 w 5748"/>
              <a:gd name="T5" fmla="*/ 0 h 246"/>
              <a:gd name="T6" fmla="*/ 2147483646 w 5748"/>
              <a:gd name="T7" fmla="*/ 0 h 246"/>
              <a:gd name="T8" fmla="*/ 2147483646 w 5748"/>
              <a:gd name="T9" fmla="*/ 2147483646 h 246"/>
              <a:gd name="T10" fmla="*/ 2147483646 w 5748"/>
              <a:gd name="T11" fmla="*/ 2147483646 h 246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8" name="Group 6"/>
          <p:cNvGrpSpPr>
            <a:grpSpLocks/>
          </p:cNvGrpSpPr>
          <p:nvPr/>
        </p:nvGrpSpPr>
        <p:grpSpPr bwMode="auto">
          <a:xfrm>
            <a:off x="-1588" y="6034088"/>
            <a:ext cx="7845426" cy="850900"/>
            <a:chOff x="0" y="3792"/>
            <a:chExt cx="4942" cy="536"/>
          </a:xfrm>
        </p:grpSpPr>
        <p:sp>
          <p:nvSpPr>
            <p:cNvPr id="9" name="Freeform 7">
              <a:extLst/>
            </p:cNvPr>
            <p:cNvSpPr>
              <a:spLocks/>
            </p:cNvSpPr>
            <p:nvPr userDrawn="1"/>
          </p:nvSpPr>
          <p:spPr bwMode="ltGray">
            <a:xfrm>
              <a:off x="1488" y="3792"/>
              <a:ext cx="3240" cy="536"/>
            </a:xfrm>
            <a:custGeom>
              <a:avLst/>
              <a:gdLst/>
              <a:ahLst/>
              <a:cxnLst>
                <a:cxn ang="0">
                  <a:pos x="3132" y="469"/>
                </a:cxn>
                <a:cxn ang="0">
                  <a:pos x="2995" y="395"/>
                </a:cxn>
                <a:cxn ang="0">
                  <a:pos x="2911" y="375"/>
                </a:cxn>
                <a:cxn ang="0">
                  <a:pos x="2678" y="228"/>
                </a:cxn>
                <a:cxn ang="0">
                  <a:pos x="2553" y="74"/>
                </a:cxn>
                <a:cxn ang="0">
                  <a:pos x="2457" y="7"/>
                </a:cxn>
                <a:cxn ang="0">
                  <a:pos x="2403" y="47"/>
                </a:cxn>
                <a:cxn ang="0">
                  <a:pos x="2289" y="74"/>
                </a:cxn>
                <a:cxn ang="0">
                  <a:pos x="2134" y="74"/>
                </a:cxn>
                <a:cxn ang="0">
                  <a:pos x="2044" y="128"/>
                </a:cxn>
                <a:cxn ang="0">
                  <a:pos x="1775" y="222"/>
                </a:cxn>
                <a:cxn ang="0">
                  <a:pos x="1602" y="181"/>
                </a:cxn>
                <a:cxn ang="0">
                  <a:pos x="1560" y="101"/>
                </a:cxn>
                <a:cxn ang="0">
                  <a:pos x="1542" y="87"/>
                </a:cxn>
                <a:cxn ang="0">
                  <a:pos x="1446" y="60"/>
                </a:cxn>
                <a:cxn ang="0">
                  <a:pos x="1375" y="74"/>
                </a:cxn>
                <a:cxn ang="0">
                  <a:pos x="1309" y="87"/>
                </a:cxn>
                <a:cxn ang="0">
                  <a:pos x="1243" y="13"/>
                </a:cxn>
                <a:cxn ang="0">
                  <a:pos x="1225" y="0"/>
                </a:cxn>
                <a:cxn ang="0">
                  <a:pos x="1189" y="0"/>
                </a:cxn>
                <a:cxn ang="0">
                  <a:pos x="1106" y="34"/>
                </a:cxn>
                <a:cxn ang="0">
                  <a:pos x="1106" y="34"/>
                </a:cxn>
                <a:cxn ang="0">
                  <a:pos x="1094" y="40"/>
                </a:cxn>
                <a:cxn ang="0">
                  <a:pos x="1070" y="54"/>
                </a:cxn>
                <a:cxn ang="0">
                  <a:pos x="1034" y="74"/>
                </a:cxn>
                <a:cxn ang="0">
                  <a:pos x="1004" y="74"/>
                </a:cxn>
                <a:cxn ang="0">
                  <a:pos x="986" y="74"/>
                </a:cxn>
                <a:cxn ang="0">
                  <a:pos x="956" y="81"/>
                </a:cxn>
                <a:cxn ang="0">
                  <a:pos x="920" y="94"/>
                </a:cxn>
                <a:cxn ang="0">
                  <a:pos x="884" y="107"/>
                </a:cxn>
                <a:cxn ang="0">
                  <a:pos x="843" y="128"/>
                </a:cxn>
                <a:cxn ang="0">
                  <a:pos x="813" y="141"/>
                </a:cxn>
                <a:cxn ang="0">
                  <a:pos x="789" y="148"/>
                </a:cxn>
                <a:cxn ang="0">
                  <a:pos x="783" y="154"/>
                </a:cxn>
                <a:cxn ang="0">
                  <a:pos x="556" y="228"/>
                </a:cxn>
                <a:cxn ang="0">
                  <a:pos x="394" y="294"/>
                </a:cxn>
                <a:cxn ang="0">
                  <a:pos x="107" y="462"/>
                </a:cxn>
                <a:cxn ang="0">
                  <a:pos x="0" y="536"/>
                </a:cxn>
                <a:cxn ang="0">
                  <a:pos x="3240" y="536"/>
                </a:cxn>
                <a:cxn ang="0">
                  <a:pos x="3132" y="469"/>
                </a:cxn>
                <a:cxn ang="0">
                  <a:pos x="3132" y="469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</a:endParaRPr>
            </a:p>
          </p:txBody>
        </p:sp>
        <p:grpSp>
          <p:nvGrpSpPr>
            <p:cNvPr id="10" name="Group 8"/>
            <p:cNvGrpSpPr>
              <a:grpSpLocks/>
            </p:cNvGrpSpPr>
            <p:nvPr userDrawn="1"/>
          </p:nvGrpSpPr>
          <p:grpSpPr bwMode="auto">
            <a:xfrm>
              <a:off x="2486" y="3792"/>
              <a:ext cx="2456" cy="536"/>
              <a:chOff x="2486" y="3792"/>
              <a:chExt cx="2456" cy="536"/>
            </a:xfrm>
          </p:grpSpPr>
          <p:sp>
            <p:nvSpPr>
              <p:cNvPr id="12" name="Freeform 9"/>
              <p:cNvSpPr>
                <a:spLocks/>
              </p:cNvSpPr>
              <p:nvPr userDrawn="1"/>
            </p:nvSpPr>
            <p:spPr bwMode="ltGray">
              <a:xfrm>
                <a:off x="3948" y="3799"/>
                <a:ext cx="994" cy="529"/>
              </a:xfrm>
              <a:custGeom>
                <a:avLst/>
                <a:gdLst>
                  <a:gd name="T0" fmla="*/ 636 w 994"/>
                  <a:gd name="T1" fmla="*/ 373 h 529"/>
                  <a:gd name="T2" fmla="*/ 495 w 994"/>
                  <a:gd name="T3" fmla="*/ 370 h 529"/>
                  <a:gd name="T4" fmla="*/ 280 w 994"/>
                  <a:gd name="T5" fmla="*/ 249 h 529"/>
                  <a:gd name="T6" fmla="*/ 127 w 994"/>
                  <a:gd name="T7" fmla="*/ 66 h 529"/>
                  <a:gd name="T8" fmla="*/ 0 w 994"/>
                  <a:gd name="T9" fmla="*/ 0 h 529"/>
                  <a:gd name="T10" fmla="*/ 22 w 994"/>
                  <a:gd name="T11" fmla="*/ 26 h 529"/>
                  <a:gd name="T12" fmla="*/ 0 w 994"/>
                  <a:gd name="T13" fmla="*/ 65 h 529"/>
                  <a:gd name="T14" fmla="*/ 30 w 994"/>
                  <a:gd name="T15" fmla="*/ 119 h 529"/>
                  <a:gd name="T16" fmla="*/ 75 w 994"/>
                  <a:gd name="T17" fmla="*/ 243 h 529"/>
                  <a:gd name="T18" fmla="*/ 45 w 994"/>
                  <a:gd name="T19" fmla="*/ 422 h 529"/>
                  <a:gd name="T20" fmla="*/ 200 w 994"/>
                  <a:gd name="T21" fmla="*/ 329 h 529"/>
                  <a:gd name="T22" fmla="*/ 592 w 994"/>
                  <a:gd name="T23" fmla="*/ 527 h 529"/>
                  <a:gd name="T24" fmla="*/ 994 w 994"/>
                  <a:gd name="T25" fmla="*/ 529 h 529"/>
                  <a:gd name="T26" fmla="*/ 828 w 994"/>
                  <a:gd name="T27" fmla="*/ 473 h 529"/>
                  <a:gd name="T28" fmla="*/ 636 w 994"/>
                  <a:gd name="T29" fmla="*/ 373 h 529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0" t="0" r="r" b="b"/>
                <a:pathLst>
                  <a:path w="994" h="529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592" y="527"/>
                    </a:lnTo>
                    <a:lnTo>
                      <a:pt x="994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" name="Freeform 10"/>
              <p:cNvSpPr>
                <a:spLocks/>
              </p:cNvSpPr>
              <p:nvPr userDrawn="1"/>
            </p:nvSpPr>
            <p:spPr bwMode="ltGray">
              <a:xfrm>
                <a:off x="2677" y="3792"/>
                <a:ext cx="186" cy="395"/>
              </a:xfrm>
              <a:custGeom>
                <a:avLst/>
                <a:gdLst>
                  <a:gd name="T0" fmla="*/ 36 w 186"/>
                  <a:gd name="T1" fmla="*/ 0 h 353"/>
                  <a:gd name="T2" fmla="*/ 54 w 186"/>
                  <a:gd name="T3" fmla="*/ 28 h 353"/>
                  <a:gd name="T4" fmla="*/ 24 w 186"/>
                  <a:gd name="T5" fmla="*/ 48 h 353"/>
                  <a:gd name="T6" fmla="*/ 18 w 186"/>
                  <a:gd name="T7" fmla="*/ 104 h 353"/>
                  <a:gd name="T8" fmla="*/ 42 w 186"/>
                  <a:gd name="T9" fmla="*/ 179 h 353"/>
                  <a:gd name="T10" fmla="*/ 48 w 186"/>
                  <a:gd name="T11" fmla="*/ 254 h 353"/>
                  <a:gd name="T12" fmla="*/ 0 w 186"/>
                  <a:gd name="T13" fmla="*/ 554 h 353"/>
                  <a:gd name="T14" fmla="*/ 54 w 186"/>
                  <a:gd name="T15" fmla="*/ 366 h 353"/>
                  <a:gd name="T16" fmla="*/ 84 w 186"/>
                  <a:gd name="T17" fmla="*/ 339 h 353"/>
                  <a:gd name="T18" fmla="*/ 126 w 186"/>
                  <a:gd name="T19" fmla="*/ 198 h 353"/>
                  <a:gd name="T20" fmla="*/ 144 w 186"/>
                  <a:gd name="T21" fmla="*/ 188 h 353"/>
                  <a:gd name="T22" fmla="*/ 144 w 186"/>
                  <a:gd name="T23" fmla="*/ 141 h 353"/>
                  <a:gd name="T24" fmla="*/ 186 w 186"/>
                  <a:gd name="T25" fmla="*/ 104 h 353"/>
                  <a:gd name="T26" fmla="*/ 162 w 186"/>
                  <a:gd name="T27" fmla="*/ 94 h 353"/>
                  <a:gd name="T28" fmla="*/ 36 w 186"/>
                  <a:gd name="T29" fmla="*/ 0 h 353"/>
                  <a:gd name="T30" fmla="*/ 36 w 186"/>
                  <a:gd name="T31" fmla="*/ 0 h 353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" name="Freeform 11"/>
              <p:cNvSpPr>
                <a:spLocks/>
              </p:cNvSpPr>
              <p:nvPr userDrawn="1"/>
            </p:nvSpPr>
            <p:spPr bwMode="ltGray">
              <a:xfrm>
                <a:off x="3030" y="3893"/>
                <a:ext cx="378" cy="271"/>
              </a:xfrm>
              <a:custGeom>
                <a:avLst/>
                <a:gdLst>
                  <a:gd name="T0" fmla="*/ 18 w 378"/>
                  <a:gd name="T1" fmla="*/ 0 h 271"/>
                  <a:gd name="T2" fmla="*/ 12 w 378"/>
                  <a:gd name="T3" fmla="*/ 13 h 271"/>
                  <a:gd name="T4" fmla="*/ 0 w 378"/>
                  <a:gd name="T5" fmla="*/ 40 h 271"/>
                  <a:gd name="T6" fmla="*/ 60 w 378"/>
                  <a:gd name="T7" fmla="*/ 121 h 271"/>
                  <a:gd name="T8" fmla="*/ 310 w 378"/>
                  <a:gd name="T9" fmla="*/ 271 h 271"/>
                  <a:gd name="T10" fmla="*/ 290 w 378"/>
                  <a:gd name="T11" fmla="*/ 139 h 271"/>
                  <a:gd name="T12" fmla="*/ 378 w 378"/>
                  <a:gd name="T13" fmla="*/ 76 h 271"/>
                  <a:gd name="T14" fmla="*/ 251 w 378"/>
                  <a:gd name="T15" fmla="*/ 94 h 271"/>
                  <a:gd name="T16" fmla="*/ 90 w 378"/>
                  <a:gd name="T17" fmla="*/ 54 h 271"/>
                  <a:gd name="T18" fmla="*/ 18 w 378"/>
                  <a:gd name="T19" fmla="*/ 0 h 271"/>
                  <a:gd name="T20" fmla="*/ 18 w 378"/>
                  <a:gd name="T21" fmla="*/ 0 h 271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" name="Freeform 12"/>
              <p:cNvSpPr>
                <a:spLocks/>
              </p:cNvSpPr>
              <p:nvPr userDrawn="1"/>
            </p:nvSpPr>
            <p:spPr bwMode="ltGray">
              <a:xfrm>
                <a:off x="3628" y="3866"/>
                <a:ext cx="155" cy="74"/>
              </a:xfrm>
              <a:custGeom>
                <a:avLst/>
                <a:gdLst>
                  <a:gd name="T0" fmla="*/ 114 w 155"/>
                  <a:gd name="T1" fmla="*/ 0 h 66"/>
                  <a:gd name="T2" fmla="*/ 0 w 155"/>
                  <a:gd name="T3" fmla="*/ 0 h 66"/>
                  <a:gd name="T4" fmla="*/ 0 w 155"/>
                  <a:gd name="T5" fmla="*/ 0 h 66"/>
                  <a:gd name="T6" fmla="*/ 6 w 155"/>
                  <a:gd name="T7" fmla="*/ 10 h 66"/>
                  <a:gd name="T8" fmla="*/ 6 w 155"/>
                  <a:gd name="T9" fmla="*/ 28 h 66"/>
                  <a:gd name="T10" fmla="*/ 0 w 155"/>
                  <a:gd name="T11" fmla="*/ 38 h 66"/>
                  <a:gd name="T12" fmla="*/ 78 w 155"/>
                  <a:gd name="T13" fmla="*/ 94 h 66"/>
                  <a:gd name="T14" fmla="*/ 96 w 155"/>
                  <a:gd name="T15" fmla="*/ 66 h 66"/>
                  <a:gd name="T16" fmla="*/ 155 w 155"/>
                  <a:gd name="T17" fmla="*/ 104 h 66"/>
                  <a:gd name="T18" fmla="*/ 126 w 155"/>
                  <a:gd name="T19" fmla="*/ 38 h 66"/>
                  <a:gd name="T20" fmla="*/ 149 w 155"/>
                  <a:gd name="T21" fmla="*/ 0 h 66"/>
                  <a:gd name="T22" fmla="*/ 114 w 155"/>
                  <a:gd name="T23" fmla="*/ 0 h 66"/>
                  <a:gd name="T24" fmla="*/ 114 w 155"/>
                  <a:gd name="T25" fmla="*/ 0 h 6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" name="Freeform 13"/>
              <p:cNvSpPr>
                <a:spLocks/>
              </p:cNvSpPr>
              <p:nvPr userDrawn="1"/>
            </p:nvSpPr>
            <p:spPr bwMode="ltGray">
              <a:xfrm>
                <a:off x="2486" y="3859"/>
                <a:ext cx="42" cy="81"/>
              </a:xfrm>
              <a:custGeom>
                <a:avLst/>
                <a:gdLst>
                  <a:gd name="T0" fmla="*/ 6 w 42"/>
                  <a:gd name="T1" fmla="*/ 59 h 72"/>
                  <a:gd name="T2" fmla="*/ 0 w 42"/>
                  <a:gd name="T3" fmla="*/ 29 h 72"/>
                  <a:gd name="T4" fmla="*/ 12 w 42"/>
                  <a:gd name="T5" fmla="*/ 10 h 72"/>
                  <a:gd name="T6" fmla="*/ 0 w 42"/>
                  <a:gd name="T7" fmla="*/ 10 h 72"/>
                  <a:gd name="T8" fmla="*/ 12 w 42"/>
                  <a:gd name="T9" fmla="*/ 10 h 72"/>
                  <a:gd name="T10" fmla="*/ 24 w 42"/>
                  <a:gd name="T11" fmla="*/ 10 h 72"/>
                  <a:gd name="T12" fmla="*/ 36 w 42"/>
                  <a:gd name="T13" fmla="*/ 10 h 72"/>
                  <a:gd name="T14" fmla="*/ 42 w 42"/>
                  <a:gd name="T15" fmla="*/ 0 h 72"/>
                  <a:gd name="T16" fmla="*/ 30 w 42"/>
                  <a:gd name="T17" fmla="*/ 29 h 72"/>
                  <a:gd name="T18" fmla="*/ 42 w 42"/>
                  <a:gd name="T19" fmla="*/ 78 h 72"/>
                  <a:gd name="T20" fmla="*/ 12 w 42"/>
                  <a:gd name="T21" fmla="*/ 115 h 72"/>
                  <a:gd name="T22" fmla="*/ 6 w 42"/>
                  <a:gd name="T23" fmla="*/ 59 h 72"/>
                  <a:gd name="T24" fmla="*/ 6 w 42"/>
                  <a:gd name="T25" fmla="*/ 59 h 72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1" name="Freeform 14">
              <a:extLst/>
            </p:cNvPr>
            <p:cNvSpPr>
              <a:spLocks/>
            </p:cNvSpPr>
            <p:nvPr userDrawn="1"/>
          </p:nvSpPr>
          <p:spPr bwMode="ltGray">
            <a:xfrm>
              <a:off x="0" y="3792"/>
              <a:ext cx="3976" cy="535"/>
            </a:xfrm>
            <a:custGeom>
              <a:avLst/>
              <a:gdLst/>
              <a:ahLst/>
              <a:cxnLst>
                <a:cxn ang="0">
                  <a:pos x="3976" y="527"/>
                </a:cxn>
                <a:cxn ang="0">
                  <a:pos x="3970" y="527"/>
                </a:cxn>
                <a:cxn ang="0">
                  <a:pos x="3844" y="509"/>
                </a:cxn>
                <a:cxn ang="0">
                  <a:pos x="2487" y="305"/>
                </a:cxn>
                <a:cxn ang="0">
                  <a:pos x="2039" y="36"/>
                </a:cxn>
                <a:cxn ang="0">
                  <a:pos x="1907" y="24"/>
                </a:cxn>
                <a:cxn ang="0">
                  <a:pos x="1883" y="54"/>
                </a:cxn>
                <a:cxn ang="0">
                  <a:pos x="1859" y="54"/>
                </a:cxn>
                <a:cxn ang="0">
                  <a:pos x="1830" y="30"/>
                </a:cxn>
                <a:cxn ang="0">
                  <a:pos x="1704" y="102"/>
                </a:cxn>
                <a:cxn ang="0">
                  <a:pos x="1608" y="126"/>
                </a:cxn>
                <a:cxn ang="0">
                  <a:pos x="1561" y="132"/>
                </a:cxn>
                <a:cxn ang="0">
                  <a:pos x="1495" y="102"/>
                </a:cxn>
                <a:cxn ang="0">
                  <a:pos x="1357" y="126"/>
                </a:cxn>
                <a:cxn ang="0">
                  <a:pos x="1285" y="24"/>
                </a:cxn>
                <a:cxn ang="0">
                  <a:pos x="1280" y="18"/>
                </a:cxn>
                <a:cxn ang="0">
                  <a:pos x="1262" y="12"/>
                </a:cxn>
                <a:cxn ang="0">
                  <a:pos x="1238" y="6"/>
                </a:cxn>
                <a:cxn ang="0">
                  <a:pos x="1220" y="0"/>
                </a:cxn>
                <a:cxn ang="0">
                  <a:pos x="1196" y="0"/>
                </a:cxn>
                <a:cxn ang="0">
                  <a:pos x="1166" y="0"/>
                </a:cxn>
                <a:cxn ang="0">
                  <a:pos x="1142" y="0"/>
                </a:cxn>
                <a:cxn ang="0">
                  <a:pos x="1136" y="0"/>
                </a:cxn>
                <a:cxn ang="0">
                  <a:pos x="1130" y="0"/>
                </a:cxn>
                <a:cxn ang="0">
                  <a:pos x="1124" y="6"/>
                </a:cxn>
                <a:cxn ang="0">
                  <a:pos x="1118" y="12"/>
                </a:cxn>
                <a:cxn ang="0">
                  <a:pos x="1100" y="18"/>
                </a:cxn>
                <a:cxn ang="0">
                  <a:pos x="1088" y="18"/>
                </a:cxn>
                <a:cxn ang="0">
                  <a:pos x="1070" y="24"/>
                </a:cxn>
                <a:cxn ang="0">
                  <a:pos x="1052" y="30"/>
                </a:cxn>
                <a:cxn ang="0">
                  <a:pos x="1034" y="36"/>
                </a:cxn>
                <a:cxn ang="0">
                  <a:pos x="1028" y="42"/>
                </a:cxn>
                <a:cxn ang="0">
                  <a:pos x="969" y="60"/>
                </a:cxn>
                <a:cxn ang="0">
                  <a:pos x="921" y="72"/>
                </a:cxn>
                <a:cxn ang="0">
                  <a:pos x="855" y="48"/>
                </a:cxn>
                <a:cxn ang="0">
                  <a:pos x="825" y="48"/>
                </a:cxn>
                <a:cxn ang="0">
                  <a:pos x="759" y="72"/>
                </a:cxn>
                <a:cxn ang="0">
                  <a:pos x="735" y="72"/>
                </a:cxn>
                <a:cxn ang="0">
                  <a:pos x="706" y="60"/>
                </a:cxn>
                <a:cxn ang="0">
                  <a:pos x="640" y="60"/>
                </a:cxn>
                <a:cxn ang="0">
                  <a:pos x="544" y="72"/>
                </a:cxn>
                <a:cxn ang="0">
                  <a:pos x="389" y="18"/>
                </a:cxn>
                <a:cxn ang="0">
                  <a:pos x="323" y="60"/>
                </a:cxn>
                <a:cxn ang="0">
                  <a:pos x="317" y="60"/>
                </a:cxn>
                <a:cxn ang="0">
                  <a:pos x="305" y="72"/>
                </a:cxn>
                <a:cxn ang="0">
                  <a:pos x="287" y="78"/>
                </a:cxn>
                <a:cxn ang="0">
                  <a:pos x="263" y="90"/>
                </a:cxn>
                <a:cxn ang="0">
                  <a:pos x="203" y="120"/>
                </a:cxn>
                <a:cxn ang="0">
                  <a:pos x="149" y="150"/>
                </a:cxn>
                <a:cxn ang="0">
                  <a:pos x="78" y="168"/>
                </a:cxn>
                <a:cxn ang="0">
                  <a:pos x="0" y="180"/>
                </a:cxn>
                <a:cxn ang="0">
                  <a:pos x="0" y="527"/>
                </a:cxn>
                <a:cxn ang="0">
                  <a:pos x="1010" y="527"/>
                </a:cxn>
                <a:cxn ang="0">
                  <a:pos x="3725" y="527"/>
                </a:cxn>
                <a:cxn ang="0">
                  <a:pos x="3976" y="527"/>
                </a:cxn>
                <a:cxn ang="0">
                  <a:pos x="3976" y="527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</a:endParaRPr>
            </a:p>
          </p:txBody>
        </p:sp>
      </p:grpSp>
      <p:grpSp>
        <p:nvGrpSpPr>
          <p:cNvPr id="17" name="Group 15"/>
          <p:cNvGrpSpPr>
            <a:grpSpLocks/>
          </p:cNvGrpSpPr>
          <p:nvPr/>
        </p:nvGrpSpPr>
        <p:grpSpPr bwMode="auto">
          <a:xfrm>
            <a:off x="627063" y="6021388"/>
            <a:ext cx="5684837" cy="849312"/>
            <a:chOff x="395" y="3793"/>
            <a:chExt cx="3581" cy="535"/>
          </a:xfrm>
        </p:grpSpPr>
        <p:sp>
          <p:nvSpPr>
            <p:cNvPr id="18" name="Freeform 16"/>
            <p:cNvSpPr>
              <a:spLocks/>
            </p:cNvSpPr>
            <p:nvPr userDrawn="1"/>
          </p:nvSpPr>
          <p:spPr bwMode="auto">
            <a:xfrm>
              <a:off x="1196" y="3793"/>
              <a:ext cx="365" cy="291"/>
            </a:xfrm>
            <a:custGeom>
              <a:avLst/>
              <a:gdLst>
                <a:gd name="T0" fmla="*/ 24 w 365"/>
                <a:gd name="T1" fmla="*/ 24 h 287"/>
                <a:gd name="T2" fmla="*/ 0 w 365"/>
                <a:gd name="T3" fmla="*/ 64 h 287"/>
                <a:gd name="T4" fmla="*/ 66 w 365"/>
                <a:gd name="T5" fmla="*/ 116 h 287"/>
                <a:gd name="T6" fmla="*/ 143 w 365"/>
                <a:gd name="T7" fmla="*/ 192 h 287"/>
                <a:gd name="T8" fmla="*/ 191 w 365"/>
                <a:gd name="T9" fmla="*/ 176 h 287"/>
                <a:gd name="T10" fmla="*/ 341 w 365"/>
                <a:gd name="T11" fmla="*/ 303 h 287"/>
                <a:gd name="T12" fmla="*/ 305 w 365"/>
                <a:gd name="T13" fmla="*/ 183 h 287"/>
                <a:gd name="T14" fmla="*/ 365 w 365"/>
                <a:gd name="T15" fmla="*/ 140 h 287"/>
                <a:gd name="T16" fmla="*/ 359 w 365"/>
                <a:gd name="T17" fmla="*/ 134 h 287"/>
                <a:gd name="T18" fmla="*/ 335 w 365"/>
                <a:gd name="T19" fmla="*/ 122 h 287"/>
                <a:gd name="T20" fmla="*/ 299 w 365"/>
                <a:gd name="T21" fmla="*/ 94 h 287"/>
                <a:gd name="T22" fmla="*/ 257 w 365"/>
                <a:gd name="T23" fmla="*/ 76 h 287"/>
                <a:gd name="T24" fmla="*/ 215 w 365"/>
                <a:gd name="T25" fmla="*/ 58 h 287"/>
                <a:gd name="T26" fmla="*/ 173 w 365"/>
                <a:gd name="T27" fmla="*/ 40 h 287"/>
                <a:gd name="T28" fmla="*/ 143 w 365"/>
                <a:gd name="T29" fmla="*/ 24 h 287"/>
                <a:gd name="T30" fmla="*/ 131 w 365"/>
                <a:gd name="T31" fmla="*/ 18 h 287"/>
                <a:gd name="T32" fmla="*/ 107 w 365"/>
                <a:gd name="T33" fmla="*/ 18 h 287"/>
                <a:gd name="T34" fmla="*/ 95 w 365"/>
                <a:gd name="T35" fmla="*/ 18 h 287"/>
                <a:gd name="T36" fmla="*/ 72 w 365"/>
                <a:gd name="T37" fmla="*/ 12 h 287"/>
                <a:gd name="T38" fmla="*/ 66 w 365"/>
                <a:gd name="T39" fmla="*/ 12 h 287"/>
                <a:gd name="T40" fmla="*/ 54 w 365"/>
                <a:gd name="T41" fmla="*/ 6 h 287"/>
                <a:gd name="T42" fmla="*/ 42 w 365"/>
                <a:gd name="T43" fmla="*/ 0 h 287"/>
                <a:gd name="T44" fmla="*/ 30 w 365"/>
                <a:gd name="T45" fmla="*/ 0 h 287"/>
                <a:gd name="T46" fmla="*/ 24 w 365"/>
                <a:gd name="T47" fmla="*/ 24 h 287"/>
                <a:gd name="T48" fmla="*/ 24 w 365"/>
                <a:gd name="T49" fmla="*/ 24 h 287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Freeform 17"/>
            <p:cNvSpPr>
              <a:spLocks/>
            </p:cNvSpPr>
            <p:nvPr userDrawn="1"/>
          </p:nvSpPr>
          <p:spPr bwMode="auto">
            <a:xfrm>
              <a:off x="1943" y="3829"/>
              <a:ext cx="2033" cy="499"/>
            </a:xfrm>
            <a:custGeom>
              <a:avLst/>
              <a:gdLst>
                <a:gd name="T0" fmla="*/ 186 w 2033"/>
                <a:gd name="T1" fmla="*/ 18 h 499"/>
                <a:gd name="T2" fmla="*/ 138 w 2033"/>
                <a:gd name="T3" fmla="*/ 6 h 499"/>
                <a:gd name="T4" fmla="*/ 96 w 2033"/>
                <a:gd name="T5" fmla="*/ 0 h 499"/>
                <a:gd name="T6" fmla="*/ 36 w 2033"/>
                <a:gd name="T7" fmla="*/ 0 h 499"/>
                <a:gd name="T8" fmla="*/ 12 w 2033"/>
                <a:gd name="T9" fmla="*/ 25 h 499"/>
                <a:gd name="T10" fmla="*/ 0 w 2033"/>
                <a:gd name="T11" fmla="*/ 128 h 499"/>
                <a:gd name="T12" fmla="*/ 60 w 2033"/>
                <a:gd name="T13" fmla="*/ 104 h 499"/>
                <a:gd name="T14" fmla="*/ 90 w 2033"/>
                <a:gd name="T15" fmla="*/ 134 h 499"/>
                <a:gd name="T16" fmla="*/ 150 w 2033"/>
                <a:gd name="T17" fmla="*/ 153 h 499"/>
                <a:gd name="T18" fmla="*/ 209 w 2033"/>
                <a:gd name="T19" fmla="*/ 273 h 499"/>
                <a:gd name="T20" fmla="*/ 401 w 2033"/>
                <a:gd name="T21" fmla="*/ 359 h 499"/>
                <a:gd name="T22" fmla="*/ 777 w 2033"/>
                <a:gd name="T23" fmla="*/ 359 h 499"/>
                <a:gd name="T24" fmla="*/ 2033 w 2033"/>
                <a:gd name="T25" fmla="*/ 499 h 499"/>
                <a:gd name="T26" fmla="*/ 2033 w 2033"/>
                <a:gd name="T27" fmla="*/ 499 h 499"/>
                <a:gd name="T28" fmla="*/ 1991 w 2033"/>
                <a:gd name="T29" fmla="*/ 493 h 499"/>
                <a:gd name="T30" fmla="*/ 676 w 2033"/>
                <a:gd name="T31" fmla="*/ 243 h 499"/>
                <a:gd name="T32" fmla="*/ 514 w 2033"/>
                <a:gd name="T33" fmla="*/ 159 h 499"/>
                <a:gd name="T34" fmla="*/ 425 w 2033"/>
                <a:gd name="T35" fmla="*/ 110 h 499"/>
                <a:gd name="T36" fmla="*/ 365 w 2033"/>
                <a:gd name="T37" fmla="*/ 92 h 499"/>
                <a:gd name="T38" fmla="*/ 281 w 2033"/>
                <a:gd name="T39" fmla="*/ 61 h 499"/>
                <a:gd name="T40" fmla="*/ 186 w 2033"/>
                <a:gd name="T41" fmla="*/ 18 h 499"/>
                <a:gd name="T42" fmla="*/ 186 w 2033"/>
                <a:gd name="T43" fmla="*/ 18 h 499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" name="Freeform 18"/>
            <p:cNvSpPr>
              <a:spLocks/>
            </p:cNvSpPr>
            <p:nvPr userDrawn="1"/>
          </p:nvSpPr>
          <p:spPr bwMode="auto">
            <a:xfrm>
              <a:off x="1830" y="3823"/>
              <a:ext cx="71" cy="61"/>
            </a:xfrm>
            <a:custGeom>
              <a:avLst/>
              <a:gdLst>
                <a:gd name="T0" fmla="*/ 0 w 71"/>
                <a:gd name="T1" fmla="*/ 18 h 60"/>
                <a:gd name="T2" fmla="*/ 6 w 71"/>
                <a:gd name="T3" fmla="*/ 18 h 60"/>
                <a:gd name="T4" fmla="*/ 12 w 71"/>
                <a:gd name="T5" fmla="*/ 12 h 60"/>
                <a:gd name="T6" fmla="*/ 6 w 71"/>
                <a:gd name="T7" fmla="*/ 6 h 60"/>
                <a:gd name="T8" fmla="*/ 0 w 71"/>
                <a:gd name="T9" fmla="*/ 0 h 60"/>
                <a:gd name="T10" fmla="*/ 29 w 71"/>
                <a:gd name="T11" fmla="*/ 18 h 60"/>
                <a:gd name="T12" fmla="*/ 53 w 71"/>
                <a:gd name="T13" fmla="*/ 18 h 60"/>
                <a:gd name="T14" fmla="*/ 59 w 71"/>
                <a:gd name="T15" fmla="*/ 34 h 60"/>
                <a:gd name="T16" fmla="*/ 65 w 71"/>
                <a:gd name="T17" fmla="*/ 46 h 60"/>
                <a:gd name="T18" fmla="*/ 71 w 71"/>
                <a:gd name="T19" fmla="*/ 58 h 60"/>
                <a:gd name="T20" fmla="*/ 71 w 71"/>
                <a:gd name="T21" fmla="*/ 64 h 60"/>
                <a:gd name="T22" fmla="*/ 59 w 71"/>
                <a:gd name="T23" fmla="*/ 58 h 60"/>
                <a:gd name="T24" fmla="*/ 47 w 71"/>
                <a:gd name="T25" fmla="*/ 46 h 60"/>
                <a:gd name="T26" fmla="*/ 23 w 71"/>
                <a:gd name="T27" fmla="*/ 34 h 60"/>
                <a:gd name="T28" fmla="*/ 23 w 71"/>
                <a:gd name="T29" fmla="*/ 40 h 60"/>
                <a:gd name="T30" fmla="*/ 18 w 71"/>
                <a:gd name="T31" fmla="*/ 46 h 60"/>
                <a:gd name="T32" fmla="*/ 12 w 71"/>
                <a:gd name="T33" fmla="*/ 52 h 60"/>
                <a:gd name="T34" fmla="*/ 6 w 71"/>
                <a:gd name="T35" fmla="*/ 52 h 60"/>
                <a:gd name="T36" fmla="*/ 6 w 71"/>
                <a:gd name="T37" fmla="*/ 52 h 60"/>
                <a:gd name="T38" fmla="*/ 6 w 71"/>
                <a:gd name="T39" fmla="*/ 40 h 60"/>
                <a:gd name="T40" fmla="*/ 0 w 71"/>
                <a:gd name="T41" fmla="*/ 18 h 60"/>
                <a:gd name="T42" fmla="*/ 0 w 71"/>
                <a:gd name="T43" fmla="*/ 18 h 6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" name="Freeform 19"/>
            <p:cNvSpPr>
              <a:spLocks/>
            </p:cNvSpPr>
            <p:nvPr userDrawn="1"/>
          </p:nvSpPr>
          <p:spPr bwMode="auto">
            <a:xfrm>
              <a:off x="855" y="3842"/>
              <a:ext cx="161" cy="164"/>
            </a:xfrm>
            <a:custGeom>
              <a:avLst/>
              <a:gdLst>
                <a:gd name="T0" fmla="*/ 30 w 161"/>
                <a:gd name="T1" fmla="*/ 0 h 162"/>
                <a:gd name="T2" fmla="*/ 48 w 161"/>
                <a:gd name="T3" fmla="*/ 6 h 162"/>
                <a:gd name="T4" fmla="*/ 72 w 161"/>
                <a:gd name="T5" fmla="*/ 6 h 162"/>
                <a:gd name="T6" fmla="*/ 114 w 161"/>
                <a:gd name="T7" fmla="*/ 12 h 162"/>
                <a:gd name="T8" fmla="*/ 96 w 161"/>
                <a:gd name="T9" fmla="*/ 58 h 162"/>
                <a:gd name="T10" fmla="*/ 96 w 161"/>
                <a:gd name="T11" fmla="*/ 64 h 162"/>
                <a:gd name="T12" fmla="*/ 102 w 161"/>
                <a:gd name="T13" fmla="*/ 76 h 162"/>
                <a:gd name="T14" fmla="*/ 108 w 161"/>
                <a:gd name="T15" fmla="*/ 88 h 162"/>
                <a:gd name="T16" fmla="*/ 120 w 161"/>
                <a:gd name="T17" fmla="*/ 100 h 162"/>
                <a:gd name="T18" fmla="*/ 143 w 161"/>
                <a:gd name="T19" fmla="*/ 118 h 162"/>
                <a:gd name="T20" fmla="*/ 155 w 161"/>
                <a:gd name="T21" fmla="*/ 146 h 162"/>
                <a:gd name="T22" fmla="*/ 161 w 161"/>
                <a:gd name="T23" fmla="*/ 164 h 162"/>
                <a:gd name="T24" fmla="*/ 161 w 161"/>
                <a:gd name="T25" fmla="*/ 170 h 162"/>
                <a:gd name="T26" fmla="*/ 96 w 161"/>
                <a:gd name="T27" fmla="*/ 106 h 162"/>
                <a:gd name="T28" fmla="*/ 30 w 161"/>
                <a:gd name="T29" fmla="*/ 58 h 162"/>
                <a:gd name="T30" fmla="*/ 0 w 161"/>
                <a:gd name="T31" fmla="*/ 0 h 162"/>
                <a:gd name="T32" fmla="*/ 30 w 161"/>
                <a:gd name="T33" fmla="*/ 0 h 162"/>
                <a:gd name="T34" fmla="*/ 30 w 161"/>
                <a:gd name="T35" fmla="*/ 0 h 162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Freeform 20"/>
            <p:cNvSpPr>
              <a:spLocks/>
            </p:cNvSpPr>
            <p:nvPr userDrawn="1"/>
          </p:nvSpPr>
          <p:spPr bwMode="auto">
            <a:xfrm>
              <a:off x="706" y="3854"/>
              <a:ext cx="59" cy="61"/>
            </a:xfrm>
            <a:custGeom>
              <a:avLst/>
              <a:gdLst>
                <a:gd name="T0" fmla="*/ 59 w 59"/>
                <a:gd name="T1" fmla="*/ 6 h 60"/>
                <a:gd name="T2" fmla="*/ 41 w 59"/>
                <a:gd name="T3" fmla="*/ 34 h 60"/>
                <a:gd name="T4" fmla="*/ 41 w 59"/>
                <a:gd name="T5" fmla="*/ 40 h 60"/>
                <a:gd name="T6" fmla="*/ 47 w 59"/>
                <a:gd name="T7" fmla="*/ 46 h 60"/>
                <a:gd name="T8" fmla="*/ 53 w 59"/>
                <a:gd name="T9" fmla="*/ 58 h 60"/>
                <a:gd name="T10" fmla="*/ 53 w 59"/>
                <a:gd name="T11" fmla="*/ 64 h 60"/>
                <a:gd name="T12" fmla="*/ 47 w 59"/>
                <a:gd name="T13" fmla="*/ 58 h 60"/>
                <a:gd name="T14" fmla="*/ 35 w 59"/>
                <a:gd name="T15" fmla="*/ 52 h 60"/>
                <a:gd name="T16" fmla="*/ 23 w 59"/>
                <a:gd name="T17" fmla="*/ 40 h 60"/>
                <a:gd name="T18" fmla="*/ 17 w 59"/>
                <a:gd name="T19" fmla="*/ 34 h 60"/>
                <a:gd name="T20" fmla="*/ 0 w 59"/>
                <a:gd name="T21" fmla="*/ 0 h 60"/>
                <a:gd name="T22" fmla="*/ 59 w 59"/>
                <a:gd name="T23" fmla="*/ 6 h 60"/>
                <a:gd name="T24" fmla="*/ 59 w 59"/>
                <a:gd name="T25" fmla="*/ 6 h 60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" name="Freeform 21"/>
            <p:cNvSpPr>
              <a:spLocks/>
            </p:cNvSpPr>
            <p:nvPr userDrawn="1"/>
          </p:nvSpPr>
          <p:spPr bwMode="auto">
            <a:xfrm>
              <a:off x="395" y="3811"/>
              <a:ext cx="245" cy="207"/>
            </a:xfrm>
            <a:custGeom>
              <a:avLst/>
              <a:gdLst>
                <a:gd name="T0" fmla="*/ 233 w 245"/>
                <a:gd name="T1" fmla="*/ 40 h 204"/>
                <a:gd name="T2" fmla="*/ 245 w 245"/>
                <a:gd name="T3" fmla="*/ 46 h 204"/>
                <a:gd name="T4" fmla="*/ 209 w 245"/>
                <a:gd name="T5" fmla="*/ 88 h 204"/>
                <a:gd name="T6" fmla="*/ 143 w 245"/>
                <a:gd name="T7" fmla="*/ 140 h 204"/>
                <a:gd name="T8" fmla="*/ 167 w 245"/>
                <a:gd name="T9" fmla="*/ 164 h 204"/>
                <a:gd name="T10" fmla="*/ 179 w 245"/>
                <a:gd name="T11" fmla="*/ 216 h 204"/>
                <a:gd name="T12" fmla="*/ 77 w 245"/>
                <a:gd name="T13" fmla="*/ 140 h 204"/>
                <a:gd name="T14" fmla="*/ 47 w 245"/>
                <a:gd name="T15" fmla="*/ 88 h 204"/>
                <a:gd name="T16" fmla="*/ 89 w 245"/>
                <a:gd name="T17" fmla="*/ 70 h 204"/>
                <a:gd name="T18" fmla="*/ 59 w 245"/>
                <a:gd name="T19" fmla="*/ 40 h 204"/>
                <a:gd name="T20" fmla="*/ 0 w 245"/>
                <a:gd name="T21" fmla="*/ 12 h 204"/>
                <a:gd name="T22" fmla="*/ 0 w 245"/>
                <a:gd name="T23" fmla="*/ 0 h 204"/>
                <a:gd name="T24" fmla="*/ 6 w 245"/>
                <a:gd name="T25" fmla="*/ 0 h 204"/>
                <a:gd name="T26" fmla="*/ 12 w 245"/>
                <a:gd name="T27" fmla="*/ 0 h 204"/>
                <a:gd name="T28" fmla="*/ 47 w 245"/>
                <a:gd name="T29" fmla="*/ 6 h 204"/>
                <a:gd name="T30" fmla="*/ 77 w 245"/>
                <a:gd name="T31" fmla="*/ 6 h 204"/>
                <a:gd name="T32" fmla="*/ 83 w 245"/>
                <a:gd name="T33" fmla="*/ 6 h 204"/>
                <a:gd name="T34" fmla="*/ 89 w 245"/>
                <a:gd name="T35" fmla="*/ 6 h 204"/>
                <a:gd name="T36" fmla="*/ 101 w 245"/>
                <a:gd name="T37" fmla="*/ 12 h 204"/>
                <a:gd name="T38" fmla="*/ 125 w 245"/>
                <a:gd name="T39" fmla="*/ 12 h 204"/>
                <a:gd name="T40" fmla="*/ 143 w 245"/>
                <a:gd name="T41" fmla="*/ 18 h 204"/>
                <a:gd name="T42" fmla="*/ 149 w 245"/>
                <a:gd name="T43" fmla="*/ 18 h 204"/>
                <a:gd name="T44" fmla="*/ 149 w 245"/>
                <a:gd name="T45" fmla="*/ 18 h 204"/>
                <a:gd name="T46" fmla="*/ 203 w 245"/>
                <a:gd name="T47" fmla="*/ 24 h 204"/>
                <a:gd name="T48" fmla="*/ 233 w 245"/>
                <a:gd name="T49" fmla="*/ 40 h 204"/>
                <a:gd name="T50" fmla="*/ 233 w 245"/>
                <a:gd name="T51" fmla="*/ 40 h 204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3574" name="Rectangle 22"/>
          <p:cNvSpPr>
            <a:spLocks noGrp="1" noChangeArrowheads="1"/>
          </p:cNvSpPr>
          <p:nvPr>
            <p:ph type="ctrTitle" sz="quarter"/>
          </p:nvPr>
        </p:nvSpPr>
        <p:spPr>
          <a:xfrm>
            <a:off x="457200" y="1447800"/>
            <a:ext cx="8229600" cy="1736725"/>
          </a:xfrm>
        </p:spPr>
        <p:txBody>
          <a:bodyPr/>
          <a:lstStyle>
            <a:lvl1pPr>
              <a:defRPr sz="5400"/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23575" name="Rectangle 2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4290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24" name="Rectangle 24">
            <a:extLst/>
          </p:cNvPr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25" name="Rectangle 25">
            <a:extLst/>
          </p:cNvPr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617AE9-C741-4853-A23C-6448272594B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26" name="Rectangle 26">
            <a:extLst/>
          </p:cNvPr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7857127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4">
            <a:extLst/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25">
            <a:extLst/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26">
            <a:extLst/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F9FEDB-15E4-432D-931D-4EE88BFB7A0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9646214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28600"/>
            <a:ext cx="2057400" cy="5867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28600"/>
            <a:ext cx="60198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4">
            <a:extLst/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25">
            <a:extLst/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26">
            <a:extLst/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EB71D0-BA2A-4035-8DF2-32F06D71D5A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8399361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4">
            <a:extLst/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25">
            <a:extLst/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26">
            <a:extLst/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D3BA63-C55B-43D3-9A42-D56E5631C73B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384412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24">
            <a:extLst/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25">
            <a:extLst/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26">
            <a:extLst/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DF4F78-1149-4C93-996B-99EC3A86695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2487952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24">
            <a:extLst/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25">
            <a:extLst/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26">
            <a:extLst/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1F13CD-868C-4F46-83BE-D4DB04B2C3E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9702883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24">
            <a:extLst/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25">
            <a:extLst/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26">
            <a:extLst/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39801E-04E3-45EE-AFB8-944DA9E6A0E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7247397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24">
            <a:extLst/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25">
            <a:extLst/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26">
            <a:extLst/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621304-0052-4EFD-B0F5-E82FC86580E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1059511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4">
            <a:extLst/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25">
            <a:extLst/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26">
            <a:extLst/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74F6BC-251C-4F7F-99B7-A6AF5B656DF7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4755654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24">
            <a:extLst/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25">
            <a:extLst/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26">
            <a:extLst/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E72F0F-1780-4327-9037-530AE8ABA796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5832747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24">
            <a:extLst/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25">
            <a:extLst/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26">
            <a:extLst/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46E073-AC71-4C9A-AB45-7EB94349B51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4669723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1847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1049" name="Freeform 3"/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>
                <a:gd name="T0" fmla="*/ 5028 w 6027"/>
                <a:gd name="T1" fmla="*/ 201 h 2296"/>
                <a:gd name="T2" fmla="*/ 0 w 6027"/>
                <a:gd name="T3" fmla="*/ 201 h 2296"/>
                <a:gd name="T4" fmla="*/ 0 w 6027"/>
                <a:gd name="T5" fmla="*/ 0 h 2296"/>
                <a:gd name="T6" fmla="*/ 5028 w 6027"/>
                <a:gd name="T7" fmla="*/ 0 h 2296"/>
                <a:gd name="T8" fmla="*/ 5028 w 6027"/>
                <a:gd name="T9" fmla="*/ 201 h 2296"/>
                <a:gd name="T10" fmla="*/ 5028 w 6027"/>
                <a:gd name="T11" fmla="*/ 201 h 229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532" name="Freeform 4">
              <a:extLst/>
            </p:cNvPr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</a:endParaRPr>
            </a:p>
          </p:txBody>
        </p:sp>
      </p:grpSp>
      <p:sp>
        <p:nvSpPr>
          <p:cNvPr id="1027" name="Freeform 5"/>
          <p:cNvSpPr>
            <a:spLocks/>
          </p:cNvSpPr>
          <p:nvPr/>
        </p:nvSpPr>
        <p:spPr bwMode="hidden">
          <a:xfrm>
            <a:off x="6248400" y="6262688"/>
            <a:ext cx="2895600" cy="609600"/>
          </a:xfrm>
          <a:custGeom>
            <a:avLst/>
            <a:gdLst>
              <a:gd name="T0" fmla="*/ 2147483646 w 5748"/>
              <a:gd name="T1" fmla="*/ 2147483646 h 246"/>
              <a:gd name="T2" fmla="*/ 0 w 5748"/>
              <a:gd name="T3" fmla="*/ 2147483646 h 246"/>
              <a:gd name="T4" fmla="*/ 0 w 5748"/>
              <a:gd name="T5" fmla="*/ 0 h 246"/>
              <a:gd name="T6" fmla="*/ 2147483646 w 5748"/>
              <a:gd name="T7" fmla="*/ 0 h 246"/>
              <a:gd name="T8" fmla="*/ 2147483646 w 5748"/>
              <a:gd name="T9" fmla="*/ 2147483646 h 246"/>
              <a:gd name="T10" fmla="*/ 2147483646 w 5748"/>
              <a:gd name="T11" fmla="*/ 2147483646 h 246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1028" name="Group 6"/>
          <p:cNvGrpSpPr>
            <a:grpSpLocks/>
          </p:cNvGrpSpPr>
          <p:nvPr/>
        </p:nvGrpSpPr>
        <p:grpSpPr bwMode="auto">
          <a:xfrm>
            <a:off x="0" y="6019800"/>
            <a:ext cx="7848600" cy="857250"/>
            <a:chOff x="0" y="3792"/>
            <a:chExt cx="4944" cy="540"/>
          </a:xfrm>
        </p:grpSpPr>
        <p:sp>
          <p:nvSpPr>
            <p:cNvPr id="22535" name="Freeform 7">
              <a:extLst/>
            </p:cNvPr>
            <p:cNvSpPr>
              <a:spLocks/>
            </p:cNvSpPr>
            <p:nvPr userDrawn="1"/>
          </p:nvSpPr>
          <p:spPr bwMode="ltGray">
            <a:xfrm>
              <a:off x="1488" y="3792"/>
              <a:ext cx="3240" cy="536"/>
            </a:xfrm>
            <a:custGeom>
              <a:avLst/>
              <a:gdLst/>
              <a:ahLst/>
              <a:cxnLst>
                <a:cxn ang="0">
                  <a:pos x="3132" y="469"/>
                </a:cxn>
                <a:cxn ang="0">
                  <a:pos x="2995" y="395"/>
                </a:cxn>
                <a:cxn ang="0">
                  <a:pos x="2911" y="375"/>
                </a:cxn>
                <a:cxn ang="0">
                  <a:pos x="2678" y="228"/>
                </a:cxn>
                <a:cxn ang="0">
                  <a:pos x="2553" y="74"/>
                </a:cxn>
                <a:cxn ang="0">
                  <a:pos x="2457" y="7"/>
                </a:cxn>
                <a:cxn ang="0">
                  <a:pos x="2403" y="47"/>
                </a:cxn>
                <a:cxn ang="0">
                  <a:pos x="2289" y="74"/>
                </a:cxn>
                <a:cxn ang="0">
                  <a:pos x="2134" y="74"/>
                </a:cxn>
                <a:cxn ang="0">
                  <a:pos x="2044" y="128"/>
                </a:cxn>
                <a:cxn ang="0">
                  <a:pos x="1775" y="222"/>
                </a:cxn>
                <a:cxn ang="0">
                  <a:pos x="1602" y="181"/>
                </a:cxn>
                <a:cxn ang="0">
                  <a:pos x="1560" y="101"/>
                </a:cxn>
                <a:cxn ang="0">
                  <a:pos x="1542" y="87"/>
                </a:cxn>
                <a:cxn ang="0">
                  <a:pos x="1446" y="60"/>
                </a:cxn>
                <a:cxn ang="0">
                  <a:pos x="1375" y="74"/>
                </a:cxn>
                <a:cxn ang="0">
                  <a:pos x="1309" y="87"/>
                </a:cxn>
                <a:cxn ang="0">
                  <a:pos x="1243" y="13"/>
                </a:cxn>
                <a:cxn ang="0">
                  <a:pos x="1225" y="0"/>
                </a:cxn>
                <a:cxn ang="0">
                  <a:pos x="1189" y="0"/>
                </a:cxn>
                <a:cxn ang="0">
                  <a:pos x="1106" y="34"/>
                </a:cxn>
                <a:cxn ang="0">
                  <a:pos x="1106" y="34"/>
                </a:cxn>
                <a:cxn ang="0">
                  <a:pos x="1094" y="40"/>
                </a:cxn>
                <a:cxn ang="0">
                  <a:pos x="1070" y="54"/>
                </a:cxn>
                <a:cxn ang="0">
                  <a:pos x="1034" y="74"/>
                </a:cxn>
                <a:cxn ang="0">
                  <a:pos x="1004" y="74"/>
                </a:cxn>
                <a:cxn ang="0">
                  <a:pos x="986" y="74"/>
                </a:cxn>
                <a:cxn ang="0">
                  <a:pos x="956" y="81"/>
                </a:cxn>
                <a:cxn ang="0">
                  <a:pos x="920" y="94"/>
                </a:cxn>
                <a:cxn ang="0">
                  <a:pos x="884" y="107"/>
                </a:cxn>
                <a:cxn ang="0">
                  <a:pos x="843" y="128"/>
                </a:cxn>
                <a:cxn ang="0">
                  <a:pos x="813" y="141"/>
                </a:cxn>
                <a:cxn ang="0">
                  <a:pos x="789" y="148"/>
                </a:cxn>
                <a:cxn ang="0">
                  <a:pos x="783" y="154"/>
                </a:cxn>
                <a:cxn ang="0">
                  <a:pos x="556" y="228"/>
                </a:cxn>
                <a:cxn ang="0">
                  <a:pos x="394" y="294"/>
                </a:cxn>
                <a:cxn ang="0">
                  <a:pos x="107" y="462"/>
                </a:cxn>
                <a:cxn ang="0">
                  <a:pos x="0" y="536"/>
                </a:cxn>
                <a:cxn ang="0">
                  <a:pos x="3240" y="536"/>
                </a:cxn>
                <a:cxn ang="0">
                  <a:pos x="3132" y="469"/>
                </a:cxn>
                <a:cxn ang="0">
                  <a:pos x="3132" y="469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</a:endParaRPr>
            </a:p>
          </p:txBody>
        </p:sp>
        <p:grpSp>
          <p:nvGrpSpPr>
            <p:cNvPr id="1042" name="Group 8"/>
            <p:cNvGrpSpPr>
              <a:grpSpLocks/>
            </p:cNvGrpSpPr>
            <p:nvPr userDrawn="1"/>
          </p:nvGrpSpPr>
          <p:grpSpPr bwMode="auto">
            <a:xfrm>
              <a:off x="2486" y="3792"/>
              <a:ext cx="2458" cy="540"/>
              <a:chOff x="2486" y="3792"/>
              <a:chExt cx="2458" cy="540"/>
            </a:xfrm>
          </p:grpSpPr>
          <p:sp>
            <p:nvSpPr>
              <p:cNvPr id="1044" name="Freeform 9"/>
              <p:cNvSpPr>
                <a:spLocks/>
              </p:cNvSpPr>
              <p:nvPr userDrawn="1"/>
            </p:nvSpPr>
            <p:spPr bwMode="ltGray">
              <a:xfrm>
                <a:off x="3948" y="3799"/>
                <a:ext cx="996" cy="533"/>
              </a:xfrm>
              <a:custGeom>
                <a:avLst/>
                <a:gdLst>
                  <a:gd name="T0" fmla="*/ 636 w 996"/>
                  <a:gd name="T1" fmla="*/ 373 h 533"/>
                  <a:gd name="T2" fmla="*/ 495 w 996"/>
                  <a:gd name="T3" fmla="*/ 370 h 533"/>
                  <a:gd name="T4" fmla="*/ 280 w 996"/>
                  <a:gd name="T5" fmla="*/ 249 h 533"/>
                  <a:gd name="T6" fmla="*/ 127 w 996"/>
                  <a:gd name="T7" fmla="*/ 66 h 533"/>
                  <a:gd name="T8" fmla="*/ 0 w 996"/>
                  <a:gd name="T9" fmla="*/ 0 h 533"/>
                  <a:gd name="T10" fmla="*/ 22 w 996"/>
                  <a:gd name="T11" fmla="*/ 26 h 533"/>
                  <a:gd name="T12" fmla="*/ 0 w 996"/>
                  <a:gd name="T13" fmla="*/ 65 h 533"/>
                  <a:gd name="T14" fmla="*/ 30 w 996"/>
                  <a:gd name="T15" fmla="*/ 119 h 533"/>
                  <a:gd name="T16" fmla="*/ 75 w 996"/>
                  <a:gd name="T17" fmla="*/ 243 h 533"/>
                  <a:gd name="T18" fmla="*/ 45 w 996"/>
                  <a:gd name="T19" fmla="*/ 422 h 533"/>
                  <a:gd name="T20" fmla="*/ 200 w 996"/>
                  <a:gd name="T21" fmla="*/ 329 h 533"/>
                  <a:gd name="T22" fmla="*/ 612 w 996"/>
                  <a:gd name="T23" fmla="*/ 533 h 533"/>
                  <a:gd name="T24" fmla="*/ 996 w 996"/>
                  <a:gd name="T25" fmla="*/ 529 h 533"/>
                  <a:gd name="T26" fmla="*/ 828 w 996"/>
                  <a:gd name="T27" fmla="*/ 473 h 533"/>
                  <a:gd name="T28" fmla="*/ 636 w 996"/>
                  <a:gd name="T29" fmla="*/ 373 h 533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0" t="0" r="r" b="b"/>
                <a:pathLst>
                  <a:path w="996" h="533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612" y="533"/>
                    </a:lnTo>
                    <a:lnTo>
                      <a:pt x="996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5" name="Freeform 10"/>
              <p:cNvSpPr>
                <a:spLocks/>
              </p:cNvSpPr>
              <p:nvPr userDrawn="1"/>
            </p:nvSpPr>
            <p:spPr bwMode="ltGray">
              <a:xfrm>
                <a:off x="2677" y="3792"/>
                <a:ext cx="186" cy="395"/>
              </a:xfrm>
              <a:custGeom>
                <a:avLst/>
                <a:gdLst>
                  <a:gd name="T0" fmla="*/ 36 w 186"/>
                  <a:gd name="T1" fmla="*/ 0 h 353"/>
                  <a:gd name="T2" fmla="*/ 54 w 186"/>
                  <a:gd name="T3" fmla="*/ 28 h 353"/>
                  <a:gd name="T4" fmla="*/ 24 w 186"/>
                  <a:gd name="T5" fmla="*/ 48 h 353"/>
                  <a:gd name="T6" fmla="*/ 18 w 186"/>
                  <a:gd name="T7" fmla="*/ 104 h 353"/>
                  <a:gd name="T8" fmla="*/ 42 w 186"/>
                  <a:gd name="T9" fmla="*/ 179 h 353"/>
                  <a:gd name="T10" fmla="*/ 48 w 186"/>
                  <a:gd name="T11" fmla="*/ 254 h 353"/>
                  <a:gd name="T12" fmla="*/ 0 w 186"/>
                  <a:gd name="T13" fmla="*/ 554 h 353"/>
                  <a:gd name="T14" fmla="*/ 54 w 186"/>
                  <a:gd name="T15" fmla="*/ 366 h 353"/>
                  <a:gd name="T16" fmla="*/ 84 w 186"/>
                  <a:gd name="T17" fmla="*/ 339 h 353"/>
                  <a:gd name="T18" fmla="*/ 126 w 186"/>
                  <a:gd name="T19" fmla="*/ 198 h 353"/>
                  <a:gd name="T20" fmla="*/ 144 w 186"/>
                  <a:gd name="T21" fmla="*/ 188 h 353"/>
                  <a:gd name="T22" fmla="*/ 144 w 186"/>
                  <a:gd name="T23" fmla="*/ 141 h 353"/>
                  <a:gd name="T24" fmla="*/ 186 w 186"/>
                  <a:gd name="T25" fmla="*/ 104 h 353"/>
                  <a:gd name="T26" fmla="*/ 162 w 186"/>
                  <a:gd name="T27" fmla="*/ 94 h 353"/>
                  <a:gd name="T28" fmla="*/ 36 w 186"/>
                  <a:gd name="T29" fmla="*/ 0 h 353"/>
                  <a:gd name="T30" fmla="*/ 36 w 186"/>
                  <a:gd name="T31" fmla="*/ 0 h 353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6" name="Freeform 11"/>
              <p:cNvSpPr>
                <a:spLocks/>
              </p:cNvSpPr>
              <p:nvPr userDrawn="1"/>
            </p:nvSpPr>
            <p:spPr bwMode="ltGray">
              <a:xfrm>
                <a:off x="3030" y="3893"/>
                <a:ext cx="378" cy="271"/>
              </a:xfrm>
              <a:custGeom>
                <a:avLst/>
                <a:gdLst>
                  <a:gd name="T0" fmla="*/ 18 w 378"/>
                  <a:gd name="T1" fmla="*/ 0 h 271"/>
                  <a:gd name="T2" fmla="*/ 12 w 378"/>
                  <a:gd name="T3" fmla="*/ 13 h 271"/>
                  <a:gd name="T4" fmla="*/ 0 w 378"/>
                  <a:gd name="T5" fmla="*/ 40 h 271"/>
                  <a:gd name="T6" fmla="*/ 60 w 378"/>
                  <a:gd name="T7" fmla="*/ 121 h 271"/>
                  <a:gd name="T8" fmla="*/ 310 w 378"/>
                  <a:gd name="T9" fmla="*/ 271 h 271"/>
                  <a:gd name="T10" fmla="*/ 290 w 378"/>
                  <a:gd name="T11" fmla="*/ 139 h 271"/>
                  <a:gd name="T12" fmla="*/ 378 w 378"/>
                  <a:gd name="T13" fmla="*/ 76 h 271"/>
                  <a:gd name="T14" fmla="*/ 251 w 378"/>
                  <a:gd name="T15" fmla="*/ 94 h 271"/>
                  <a:gd name="T16" fmla="*/ 90 w 378"/>
                  <a:gd name="T17" fmla="*/ 54 h 271"/>
                  <a:gd name="T18" fmla="*/ 18 w 378"/>
                  <a:gd name="T19" fmla="*/ 0 h 271"/>
                  <a:gd name="T20" fmla="*/ 18 w 378"/>
                  <a:gd name="T21" fmla="*/ 0 h 271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7" name="Freeform 12"/>
              <p:cNvSpPr>
                <a:spLocks/>
              </p:cNvSpPr>
              <p:nvPr userDrawn="1"/>
            </p:nvSpPr>
            <p:spPr bwMode="ltGray">
              <a:xfrm>
                <a:off x="3628" y="3866"/>
                <a:ext cx="155" cy="74"/>
              </a:xfrm>
              <a:custGeom>
                <a:avLst/>
                <a:gdLst>
                  <a:gd name="T0" fmla="*/ 114 w 155"/>
                  <a:gd name="T1" fmla="*/ 0 h 66"/>
                  <a:gd name="T2" fmla="*/ 0 w 155"/>
                  <a:gd name="T3" fmla="*/ 0 h 66"/>
                  <a:gd name="T4" fmla="*/ 0 w 155"/>
                  <a:gd name="T5" fmla="*/ 0 h 66"/>
                  <a:gd name="T6" fmla="*/ 6 w 155"/>
                  <a:gd name="T7" fmla="*/ 10 h 66"/>
                  <a:gd name="T8" fmla="*/ 6 w 155"/>
                  <a:gd name="T9" fmla="*/ 28 h 66"/>
                  <a:gd name="T10" fmla="*/ 0 w 155"/>
                  <a:gd name="T11" fmla="*/ 38 h 66"/>
                  <a:gd name="T12" fmla="*/ 78 w 155"/>
                  <a:gd name="T13" fmla="*/ 94 h 66"/>
                  <a:gd name="T14" fmla="*/ 96 w 155"/>
                  <a:gd name="T15" fmla="*/ 66 h 66"/>
                  <a:gd name="T16" fmla="*/ 155 w 155"/>
                  <a:gd name="T17" fmla="*/ 104 h 66"/>
                  <a:gd name="T18" fmla="*/ 126 w 155"/>
                  <a:gd name="T19" fmla="*/ 38 h 66"/>
                  <a:gd name="T20" fmla="*/ 149 w 155"/>
                  <a:gd name="T21" fmla="*/ 0 h 66"/>
                  <a:gd name="T22" fmla="*/ 114 w 155"/>
                  <a:gd name="T23" fmla="*/ 0 h 66"/>
                  <a:gd name="T24" fmla="*/ 114 w 155"/>
                  <a:gd name="T25" fmla="*/ 0 h 6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8" name="Freeform 13"/>
              <p:cNvSpPr>
                <a:spLocks/>
              </p:cNvSpPr>
              <p:nvPr userDrawn="1"/>
            </p:nvSpPr>
            <p:spPr bwMode="ltGray">
              <a:xfrm>
                <a:off x="2486" y="3859"/>
                <a:ext cx="42" cy="81"/>
              </a:xfrm>
              <a:custGeom>
                <a:avLst/>
                <a:gdLst>
                  <a:gd name="T0" fmla="*/ 6 w 42"/>
                  <a:gd name="T1" fmla="*/ 59 h 72"/>
                  <a:gd name="T2" fmla="*/ 0 w 42"/>
                  <a:gd name="T3" fmla="*/ 29 h 72"/>
                  <a:gd name="T4" fmla="*/ 12 w 42"/>
                  <a:gd name="T5" fmla="*/ 10 h 72"/>
                  <a:gd name="T6" fmla="*/ 0 w 42"/>
                  <a:gd name="T7" fmla="*/ 10 h 72"/>
                  <a:gd name="T8" fmla="*/ 12 w 42"/>
                  <a:gd name="T9" fmla="*/ 10 h 72"/>
                  <a:gd name="T10" fmla="*/ 24 w 42"/>
                  <a:gd name="T11" fmla="*/ 10 h 72"/>
                  <a:gd name="T12" fmla="*/ 36 w 42"/>
                  <a:gd name="T13" fmla="*/ 10 h 72"/>
                  <a:gd name="T14" fmla="*/ 42 w 42"/>
                  <a:gd name="T15" fmla="*/ 0 h 72"/>
                  <a:gd name="T16" fmla="*/ 30 w 42"/>
                  <a:gd name="T17" fmla="*/ 29 h 72"/>
                  <a:gd name="T18" fmla="*/ 42 w 42"/>
                  <a:gd name="T19" fmla="*/ 78 h 72"/>
                  <a:gd name="T20" fmla="*/ 12 w 42"/>
                  <a:gd name="T21" fmla="*/ 115 h 72"/>
                  <a:gd name="T22" fmla="*/ 6 w 42"/>
                  <a:gd name="T23" fmla="*/ 59 h 72"/>
                  <a:gd name="T24" fmla="*/ 6 w 42"/>
                  <a:gd name="T25" fmla="*/ 59 h 72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2542" name="Freeform 14">
              <a:extLst/>
            </p:cNvPr>
            <p:cNvSpPr>
              <a:spLocks/>
            </p:cNvSpPr>
            <p:nvPr userDrawn="1"/>
          </p:nvSpPr>
          <p:spPr bwMode="ltGray">
            <a:xfrm>
              <a:off x="0" y="3792"/>
              <a:ext cx="3976" cy="535"/>
            </a:xfrm>
            <a:custGeom>
              <a:avLst/>
              <a:gdLst/>
              <a:ahLst/>
              <a:cxnLst>
                <a:cxn ang="0">
                  <a:pos x="3976" y="527"/>
                </a:cxn>
                <a:cxn ang="0">
                  <a:pos x="3970" y="527"/>
                </a:cxn>
                <a:cxn ang="0">
                  <a:pos x="3844" y="509"/>
                </a:cxn>
                <a:cxn ang="0">
                  <a:pos x="2487" y="305"/>
                </a:cxn>
                <a:cxn ang="0">
                  <a:pos x="2039" y="36"/>
                </a:cxn>
                <a:cxn ang="0">
                  <a:pos x="1907" y="24"/>
                </a:cxn>
                <a:cxn ang="0">
                  <a:pos x="1883" y="54"/>
                </a:cxn>
                <a:cxn ang="0">
                  <a:pos x="1859" y="54"/>
                </a:cxn>
                <a:cxn ang="0">
                  <a:pos x="1830" y="30"/>
                </a:cxn>
                <a:cxn ang="0">
                  <a:pos x="1704" y="102"/>
                </a:cxn>
                <a:cxn ang="0">
                  <a:pos x="1608" y="126"/>
                </a:cxn>
                <a:cxn ang="0">
                  <a:pos x="1561" y="132"/>
                </a:cxn>
                <a:cxn ang="0">
                  <a:pos x="1495" y="102"/>
                </a:cxn>
                <a:cxn ang="0">
                  <a:pos x="1357" y="126"/>
                </a:cxn>
                <a:cxn ang="0">
                  <a:pos x="1285" y="24"/>
                </a:cxn>
                <a:cxn ang="0">
                  <a:pos x="1280" y="18"/>
                </a:cxn>
                <a:cxn ang="0">
                  <a:pos x="1262" y="12"/>
                </a:cxn>
                <a:cxn ang="0">
                  <a:pos x="1238" y="6"/>
                </a:cxn>
                <a:cxn ang="0">
                  <a:pos x="1220" y="0"/>
                </a:cxn>
                <a:cxn ang="0">
                  <a:pos x="1196" y="0"/>
                </a:cxn>
                <a:cxn ang="0">
                  <a:pos x="1166" y="0"/>
                </a:cxn>
                <a:cxn ang="0">
                  <a:pos x="1142" y="0"/>
                </a:cxn>
                <a:cxn ang="0">
                  <a:pos x="1136" y="0"/>
                </a:cxn>
                <a:cxn ang="0">
                  <a:pos x="1130" y="0"/>
                </a:cxn>
                <a:cxn ang="0">
                  <a:pos x="1124" y="6"/>
                </a:cxn>
                <a:cxn ang="0">
                  <a:pos x="1118" y="12"/>
                </a:cxn>
                <a:cxn ang="0">
                  <a:pos x="1100" y="18"/>
                </a:cxn>
                <a:cxn ang="0">
                  <a:pos x="1088" y="18"/>
                </a:cxn>
                <a:cxn ang="0">
                  <a:pos x="1070" y="24"/>
                </a:cxn>
                <a:cxn ang="0">
                  <a:pos x="1052" y="30"/>
                </a:cxn>
                <a:cxn ang="0">
                  <a:pos x="1034" y="36"/>
                </a:cxn>
                <a:cxn ang="0">
                  <a:pos x="1028" y="42"/>
                </a:cxn>
                <a:cxn ang="0">
                  <a:pos x="969" y="60"/>
                </a:cxn>
                <a:cxn ang="0">
                  <a:pos x="921" y="72"/>
                </a:cxn>
                <a:cxn ang="0">
                  <a:pos x="855" y="48"/>
                </a:cxn>
                <a:cxn ang="0">
                  <a:pos x="825" y="48"/>
                </a:cxn>
                <a:cxn ang="0">
                  <a:pos x="759" y="72"/>
                </a:cxn>
                <a:cxn ang="0">
                  <a:pos x="735" y="72"/>
                </a:cxn>
                <a:cxn ang="0">
                  <a:pos x="706" y="60"/>
                </a:cxn>
                <a:cxn ang="0">
                  <a:pos x="640" y="60"/>
                </a:cxn>
                <a:cxn ang="0">
                  <a:pos x="544" y="72"/>
                </a:cxn>
                <a:cxn ang="0">
                  <a:pos x="389" y="18"/>
                </a:cxn>
                <a:cxn ang="0">
                  <a:pos x="323" y="60"/>
                </a:cxn>
                <a:cxn ang="0">
                  <a:pos x="317" y="60"/>
                </a:cxn>
                <a:cxn ang="0">
                  <a:pos x="305" y="72"/>
                </a:cxn>
                <a:cxn ang="0">
                  <a:pos x="287" y="78"/>
                </a:cxn>
                <a:cxn ang="0">
                  <a:pos x="263" y="90"/>
                </a:cxn>
                <a:cxn ang="0">
                  <a:pos x="203" y="120"/>
                </a:cxn>
                <a:cxn ang="0">
                  <a:pos x="149" y="150"/>
                </a:cxn>
                <a:cxn ang="0">
                  <a:pos x="78" y="168"/>
                </a:cxn>
                <a:cxn ang="0">
                  <a:pos x="0" y="180"/>
                </a:cxn>
                <a:cxn ang="0">
                  <a:pos x="0" y="527"/>
                </a:cxn>
                <a:cxn ang="0">
                  <a:pos x="1010" y="527"/>
                </a:cxn>
                <a:cxn ang="0">
                  <a:pos x="3725" y="527"/>
                </a:cxn>
                <a:cxn ang="0">
                  <a:pos x="3976" y="527"/>
                </a:cxn>
                <a:cxn ang="0">
                  <a:pos x="3976" y="527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</a:endParaRPr>
            </a:p>
          </p:txBody>
        </p:sp>
      </p:grpSp>
      <p:grpSp>
        <p:nvGrpSpPr>
          <p:cNvPr id="1029" name="Group 15"/>
          <p:cNvGrpSpPr>
            <a:grpSpLocks/>
          </p:cNvGrpSpPr>
          <p:nvPr/>
        </p:nvGrpSpPr>
        <p:grpSpPr bwMode="auto">
          <a:xfrm>
            <a:off x="627063" y="6021388"/>
            <a:ext cx="5684837" cy="849312"/>
            <a:chOff x="395" y="3793"/>
            <a:chExt cx="3581" cy="535"/>
          </a:xfrm>
        </p:grpSpPr>
        <p:sp>
          <p:nvSpPr>
            <p:cNvPr id="1035" name="Freeform 16"/>
            <p:cNvSpPr>
              <a:spLocks/>
            </p:cNvSpPr>
            <p:nvPr/>
          </p:nvSpPr>
          <p:spPr bwMode="auto">
            <a:xfrm>
              <a:off x="1196" y="3793"/>
              <a:ext cx="365" cy="291"/>
            </a:xfrm>
            <a:custGeom>
              <a:avLst/>
              <a:gdLst>
                <a:gd name="T0" fmla="*/ 24 w 365"/>
                <a:gd name="T1" fmla="*/ 24 h 287"/>
                <a:gd name="T2" fmla="*/ 0 w 365"/>
                <a:gd name="T3" fmla="*/ 64 h 287"/>
                <a:gd name="T4" fmla="*/ 66 w 365"/>
                <a:gd name="T5" fmla="*/ 116 h 287"/>
                <a:gd name="T6" fmla="*/ 143 w 365"/>
                <a:gd name="T7" fmla="*/ 192 h 287"/>
                <a:gd name="T8" fmla="*/ 191 w 365"/>
                <a:gd name="T9" fmla="*/ 176 h 287"/>
                <a:gd name="T10" fmla="*/ 341 w 365"/>
                <a:gd name="T11" fmla="*/ 303 h 287"/>
                <a:gd name="T12" fmla="*/ 305 w 365"/>
                <a:gd name="T13" fmla="*/ 183 h 287"/>
                <a:gd name="T14" fmla="*/ 365 w 365"/>
                <a:gd name="T15" fmla="*/ 140 h 287"/>
                <a:gd name="T16" fmla="*/ 359 w 365"/>
                <a:gd name="T17" fmla="*/ 134 h 287"/>
                <a:gd name="T18" fmla="*/ 335 w 365"/>
                <a:gd name="T19" fmla="*/ 122 h 287"/>
                <a:gd name="T20" fmla="*/ 299 w 365"/>
                <a:gd name="T21" fmla="*/ 94 h 287"/>
                <a:gd name="T22" fmla="*/ 257 w 365"/>
                <a:gd name="T23" fmla="*/ 76 h 287"/>
                <a:gd name="T24" fmla="*/ 215 w 365"/>
                <a:gd name="T25" fmla="*/ 58 h 287"/>
                <a:gd name="T26" fmla="*/ 173 w 365"/>
                <a:gd name="T27" fmla="*/ 40 h 287"/>
                <a:gd name="T28" fmla="*/ 143 w 365"/>
                <a:gd name="T29" fmla="*/ 24 h 287"/>
                <a:gd name="T30" fmla="*/ 131 w 365"/>
                <a:gd name="T31" fmla="*/ 18 h 287"/>
                <a:gd name="T32" fmla="*/ 107 w 365"/>
                <a:gd name="T33" fmla="*/ 18 h 287"/>
                <a:gd name="T34" fmla="*/ 95 w 365"/>
                <a:gd name="T35" fmla="*/ 18 h 287"/>
                <a:gd name="T36" fmla="*/ 72 w 365"/>
                <a:gd name="T37" fmla="*/ 12 h 287"/>
                <a:gd name="T38" fmla="*/ 66 w 365"/>
                <a:gd name="T39" fmla="*/ 12 h 287"/>
                <a:gd name="T40" fmla="*/ 54 w 365"/>
                <a:gd name="T41" fmla="*/ 6 h 287"/>
                <a:gd name="T42" fmla="*/ 42 w 365"/>
                <a:gd name="T43" fmla="*/ 0 h 287"/>
                <a:gd name="T44" fmla="*/ 30 w 365"/>
                <a:gd name="T45" fmla="*/ 0 h 287"/>
                <a:gd name="T46" fmla="*/ 24 w 365"/>
                <a:gd name="T47" fmla="*/ 24 h 287"/>
                <a:gd name="T48" fmla="*/ 24 w 365"/>
                <a:gd name="T49" fmla="*/ 24 h 287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6" name="Freeform 17"/>
            <p:cNvSpPr>
              <a:spLocks/>
            </p:cNvSpPr>
            <p:nvPr/>
          </p:nvSpPr>
          <p:spPr bwMode="auto">
            <a:xfrm>
              <a:off x="1943" y="3829"/>
              <a:ext cx="2033" cy="499"/>
            </a:xfrm>
            <a:custGeom>
              <a:avLst/>
              <a:gdLst>
                <a:gd name="T0" fmla="*/ 186 w 2033"/>
                <a:gd name="T1" fmla="*/ 18 h 499"/>
                <a:gd name="T2" fmla="*/ 138 w 2033"/>
                <a:gd name="T3" fmla="*/ 6 h 499"/>
                <a:gd name="T4" fmla="*/ 96 w 2033"/>
                <a:gd name="T5" fmla="*/ 0 h 499"/>
                <a:gd name="T6" fmla="*/ 36 w 2033"/>
                <a:gd name="T7" fmla="*/ 0 h 499"/>
                <a:gd name="T8" fmla="*/ 12 w 2033"/>
                <a:gd name="T9" fmla="*/ 25 h 499"/>
                <a:gd name="T10" fmla="*/ 0 w 2033"/>
                <a:gd name="T11" fmla="*/ 128 h 499"/>
                <a:gd name="T12" fmla="*/ 60 w 2033"/>
                <a:gd name="T13" fmla="*/ 104 h 499"/>
                <a:gd name="T14" fmla="*/ 90 w 2033"/>
                <a:gd name="T15" fmla="*/ 134 h 499"/>
                <a:gd name="T16" fmla="*/ 150 w 2033"/>
                <a:gd name="T17" fmla="*/ 153 h 499"/>
                <a:gd name="T18" fmla="*/ 209 w 2033"/>
                <a:gd name="T19" fmla="*/ 273 h 499"/>
                <a:gd name="T20" fmla="*/ 401 w 2033"/>
                <a:gd name="T21" fmla="*/ 359 h 499"/>
                <a:gd name="T22" fmla="*/ 777 w 2033"/>
                <a:gd name="T23" fmla="*/ 359 h 499"/>
                <a:gd name="T24" fmla="*/ 2033 w 2033"/>
                <a:gd name="T25" fmla="*/ 499 h 499"/>
                <a:gd name="T26" fmla="*/ 2033 w 2033"/>
                <a:gd name="T27" fmla="*/ 499 h 499"/>
                <a:gd name="T28" fmla="*/ 1991 w 2033"/>
                <a:gd name="T29" fmla="*/ 493 h 499"/>
                <a:gd name="T30" fmla="*/ 676 w 2033"/>
                <a:gd name="T31" fmla="*/ 243 h 499"/>
                <a:gd name="T32" fmla="*/ 514 w 2033"/>
                <a:gd name="T33" fmla="*/ 159 h 499"/>
                <a:gd name="T34" fmla="*/ 425 w 2033"/>
                <a:gd name="T35" fmla="*/ 110 h 499"/>
                <a:gd name="T36" fmla="*/ 365 w 2033"/>
                <a:gd name="T37" fmla="*/ 92 h 499"/>
                <a:gd name="T38" fmla="*/ 281 w 2033"/>
                <a:gd name="T39" fmla="*/ 61 h 499"/>
                <a:gd name="T40" fmla="*/ 186 w 2033"/>
                <a:gd name="T41" fmla="*/ 18 h 499"/>
                <a:gd name="T42" fmla="*/ 186 w 2033"/>
                <a:gd name="T43" fmla="*/ 18 h 499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7" name="Freeform 18"/>
            <p:cNvSpPr>
              <a:spLocks/>
            </p:cNvSpPr>
            <p:nvPr/>
          </p:nvSpPr>
          <p:spPr bwMode="auto">
            <a:xfrm>
              <a:off x="1830" y="3823"/>
              <a:ext cx="71" cy="61"/>
            </a:xfrm>
            <a:custGeom>
              <a:avLst/>
              <a:gdLst>
                <a:gd name="T0" fmla="*/ 0 w 71"/>
                <a:gd name="T1" fmla="*/ 18 h 60"/>
                <a:gd name="T2" fmla="*/ 6 w 71"/>
                <a:gd name="T3" fmla="*/ 18 h 60"/>
                <a:gd name="T4" fmla="*/ 12 w 71"/>
                <a:gd name="T5" fmla="*/ 12 h 60"/>
                <a:gd name="T6" fmla="*/ 6 w 71"/>
                <a:gd name="T7" fmla="*/ 6 h 60"/>
                <a:gd name="T8" fmla="*/ 0 w 71"/>
                <a:gd name="T9" fmla="*/ 0 h 60"/>
                <a:gd name="T10" fmla="*/ 29 w 71"/>
                <a:gd name="T11" fmla="*/ 18 h 60"/>
                <a:gd name="T12" fmla="*/ 53 w 71"/>
                <a:gd name="T13" fmla="*/ 18 h 60"/>
                <a:gd name="T14" fmla="*/ 59 w 71"/>
                <a:gd name="T15" fmla="*/ 34 h 60"/>
                <a:gd name="T16" fmla="*/ 65 w 71"/>
                <a:gd name="T17" fmla="*/ 46 h 60"/>
                <a:gd name="T18" fmla="*/ 71 w 71"/>
                <a:gd name="T19" fmla="*/ 58 h 60"/>
                <a:gd name="T20" fmla="*/ 71 w 71"/>
                <a:gd name="T21" fmla="*/ 64 h 60"/>
                <a:gd name="T22" fmla="*/ 59 w 71"/>
                <a:gd name="T23" fmla="*/ 58 h 60"/>
                <a:gd name="T24" fmla="*/ 47 w 71"/>
                <a:gd name="T25" fmla="*/ 46 h 60"/>
                <a:gd name="T26" fmla="*/ 23 w 71"/>
                <a:gd name="T27" fmla="*/ 34 h 60"/>
                <a:gd name="T28" fmla="*/ 23 w 71"/>
                <a:gd name="T29" fmla="*/ 40 h 60"/>
                <a:gd name="T30" fmla="*/ 18 w 71"/>
                <a:gd name="T31" fmla="*/ 46 h 60"/>
                <a:gd name="T32" fmla="*/ 12 w 71"/>
                <a:gd name="T33" fmla="*/ 52 h 60"/>
                <a:gd name="T34" fmla="*/ 6 w 71"/>
                <a:gd name="T35" fmla="*/ 52 h 60"/>
                <a:gd name="T36" fmla="*/ 6 w 71"/>
                <a:gd name="T37" fmla="*/ 52 h 60"/>
                <a:gd name="T38" fmla="*/ 6 w 71"/>
                <a:gd name="T39" fmla="*/ 40 h 60"/>
                <a:gd name="T40" fmla="*/ 0 w 71"/>
                <a:gd name="T41" fmla="*/ 18 h 60"/>
                <a:gd name="T42" fmla="*/ 0 w 71"/>
                <a:gd name="T43" fmla="*/ 18 h 6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8" name="Freeform 19"/>
            <p:cNvSpPr>
              <a:spLocks/>
            </p:cNvSpPr>
            <p:nvPr/>
          </p:nvSpPr>
          <p:spPr bwMode="auto">
            <a:xfrm>
              <a:off x="855" y="3842"/>
              <a:ext cx="161" cy="164"/>
            </a:xfrm>
            <a:custGeom>
              <a:avLst/>
              <a:gdLst>
                <a:gd name="T0" fmla="*/ 30 w 161"/>
                <a:gd name="T1" fmla="*/ 0 h 162"/>
                <a:gd name="T2" fmla="*/ 48 w 161"/>
                <a:gd name="T3" fmla="*/ 6 h 162"/>
                <a:gd name="T4" fmla="*/ 72 w 161"/>
                <a:gd name="T5" fmla="*/ 6 h 162"/>
                <a:gd name="T6" fmla="*/ 114 w 161"/>
                <a:gd name="T7" fmla="*/ 12 h 162"/>
                <a:gd name="T8" fmla="*/ 96 w 161"/>
                <a:gd name="T9" fmla="*/ 58 h 162"/>
                <a:gd name="T10" fmla="*/ 96 w 161"/>
                <a:gd name="T11" fmla="*/ 64 h 162"/>
                <a:gd name="T12" fmla="*/ 102 w 161"/>
                <a:gd name="T13" fmla="*/ 76 h 162"/>
                <a:gd name="T14" fmla="*/ 108 w 161"/>
                <a:gd name="T15" fmla="*/ 88 h 162"/>
                <a:gd name="T16" fmla="*/ 120 w 161"/>
                <a:gd name="T17" fmla="*/ 100 h 162"/>
                <a:gd name="T18" fmla="*/ 143 w 161"/>
                <a:gd name="T19" fmla="*/ 118 h 162"/>
                <a:gd name="T20" fmla="*/ 155 w 161"/>
                <a:gd name="T21" fmla="*/ 146 h 162"/>
                <a:gd name="T22" fmla="*/ 161 w 161"/>
                <a:gd name="T23" fmla="*/ 164 h 162"/>
                <a:gd name="T24" fmla="*/ 161 w 161"/>
                <a:gd name="T25" fmla="*/ 170 h 162"/>
                <a:gd name="T26" fmla="*/ 96 w 161"/>
                <a:gd name="T27" fmla="*/ 106 h 162"/>
                <a:gd name="T28" fmla="*/ 30 w 161"/>
                <a:gd name="T29" fmla="*/ 58 h 162"/>
                <a:gd name="T30" fmla="*/ 0 w 161"/>
                <a:gd name="T31" fmla="*/ 0 h 162"/>
                <a:gd name="T32" fmla="*/ 30 w 161"/>
                <a:gd name="T33" fmla="*/ 0 h 162"/>
                <a:gd name="T34" fmla="*/ 30 w 161"/>
                <a:gd name="T35" fmla="*/ 0 h 162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9" name="Freeform 20"/>
            <p:cNvSpPr>
              <a:spLocks/>
            </p:cNvSpPr>
            <p:nvPr/>
          </p:nvSpPr>
          <p:spPr bwMode="auto">
            <a:xfrm>
              <a:off x="706" y="3854"/>
              <a:ext cx="59" cy="61"/>
            </a:xfrm>
            <a:custGeom>
              <a:avLst/>
              <a:gdLst>
                <a:gd name="T0" fmla="*/ 59 w 59"/>
                <a:gd name="T1" fmla="*/ 6 h 60"/>
                <a:gd name="T2" fmla="*/ 41 w 59"/>
                <a:gd name="T3" fmla="*/ 34 h 60"/>
                <a:gd name="T4" fmla="*/ 41 w 59"/>
                <a:gd name="T5" fmla="*/ 40 h 60"/>
                <a:gd name="T6" fmla="*/ 47 w 59"/>
                <a:gd name="T7" fmla="*/ 46 h 60"/>
                <a:gd name="T8" fmla="*/ 53 w 59"/>
                <a:gd name="T9" fmla="*/ 58 h 60"/>
                <a:gd name="T10" fmla="*/ 53 w 59"/>
                <a:gd name="T11" fmla="*/ 64 h 60"/>
                <a:gd name="T12" fmla="*/ 47 w 59"/>
                <a:gd name="T13" fmla="*/ 58 h 60"/>
                <a:gd name="T14" fmla="*/ 35 w 59"/>
                <a:gd name="T15" fmla="*/ 52 h 60"/>
                <a:gd name="T16" fmla="*/ 23 w 59"/>
                <a:gd name="T17" fmla="*/ 40 h 60"/>
                <a:gd name="T18" fmla="*/ 17 w 59"/>
                <a:gd name="T19" fmla="*/ 34 h 60"/>
                <a:gd name="T20" fmla="*/ 0 w 59"/>
                <a:gd name="T21" fmla="*/ 0 h 60"/>
                <a:gd name="T22" fmla="*/ 59 w 59"/>
                <a:gd name="T23" fmla="*/ 6 h 60"/>
                <a:gd name="T24" fmla="*/ 59 w 59"/>
                <a:gd name="T25" fmla="*/ 6 h 60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0" name="Freeform 21"/>
            <p:cNvSpPr>
              <a:spLocks/>
            </p:cNvSpPr>
            <p:nvPr/>
          </p:nvSpPr>
          <p:spPr bwMode="auto">
            <a:xfrm>
              <a:off x="395" y="3811"/>
              <a:ext cx="245" cy="207"/>
            </a:xfrm>
            <a:custGeom>
              <a:avLst/>
              <a:gdLst>
                <a:gd name="T0" fmla="*/ 233 w 245"/>
                <a:gd name="T1" fmla="*/ 40 h 204"/>
                <a:gd name="T2" fmla="*/ 245 w 245"/>
                <a:gd name="T3" fmla="*/ 46 h 204"/>
                <a:gd name="T4" fmla="*/ 209 w 245"/>
                <a:gd name="T5" fmla="*/ 88 h 204"/>
                <a:gd name="T6" fmla="*/ 143 w 245"/>
                <a:gd name="T7" fmla="*/ 140 h 204"/>
                <a:gd name="T8" fmla="*/ 167 w 245"/>
                <a:gd name="T9" fmla="*/ 164 h 204"/>
                <a:gd name="T10" fmla="*/ 179 w 245"/>
                <a:gd name="T11" fmla="*/ 216 h 204"/>
                <a:gd name="T12" fmla="*/ 77 w 245"/>
                <a:gd name="T13" fmla="*/ 140 h 204"/>
                <a:gd name="T14" fmla="*/ 47 w 245"/>
                <a:gd name="T15" fmla="*/ 88 h 204"/>
                <a:gd name="T16" fmla="*/ 89 w 245"/>
                <a:gd name="T17" fmla="*/ 70 h 204"/>
                <a:gd name="T18" fmla="*/ 59 w 245"/>
                <a:gd name="T19" fmla="*/ 40 h 204"/>
                <a:gd name="T20" fmla="*/ 0 w 245"/>
                <a:gd name="T21" fmla="*/ 12 h 204"/>
                <a:gd name="T22" fmla="*/ 0 w 245"/>
                <a:gd name="T23" fmla="*/ 0 h 204"/>
                <a:gd name="T24" fmla="*/ 6 w 245"/>
                <a:gd name="T25" fmla="*/ 0 h 204"/>
                <a:gd name="T26" fmla="*/ 12 w 245"/>
                <a:gd name="T27" fmla="*/ 0 h 204"/>
                <a:gd name="T28" fmla="*/ 47 w 245"/>
                <a:gd name="T29" fmla="*/ 6 h 204"/>
                <a:gd name="T30" fmla="*/ 77 w 245"/>
                <a:gd name="T31" fmla="*/ 6 h 204"/>
                <a:gd name="T32" fmla="*/ 83 w 245"/>
                <a:gd name="T33" fmla="*/ 6 h 204"/>
                <a:gd name="T34" fmla="*/ 89 w 245"/>
                <a:gd name="T35" fmla="*/ 6 h 204"/>
                <a:gd name="T36" fmla="*/ 101 w 245"/>
                <a:gd name="T37" fmla="*/ 12 h 204"/>
                <a:gd name="T38" fmla="*/ 125 w 245"/>
                <a:gd name="T39" fmla="*/ 12 h 204"/>
                <a:gd name="T40" fmla="*/ 143 w 245"/>
                <a:gd name="T41" fmla="*/ 18 h 204"/>
                <a:gd name="T42" fmla="*/ 149 w 245"/>
                <a:gd name="T43" fmla="*/ 18 h 204"/>
                <a:gd name="T44" fmla="*/ 149 w 245"/>
                <a:gd name="T45" fmla="*/ 18 h 204"/>
                <a:gd name="T46" fmla="*/ 203 w 245"/>
                <a:gd name="T47" fmla="*/ 24 h 204"/>
                <a:gd name="T48" fmla="*/ 233 w 245"/>
                <a:gd name="T49" fmla="*/ 40 h 204"/>
                <a:gd name="T50" fmla="*/ 233 w 245"/>
                <a:gd name="T51" fmla="*/ 40 h 204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2550" name="Rectangle 22">
            <a:extLst/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286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31" name="Rectangle 2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22552" name="Rectangle 24">
            <a:extLst/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22553" name="Rectangle 25">
            <a:extLst/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22554" name="Rectangle 26">
            <a:extLst/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F496C235-6A91-41C2-A026-ECFCF5F87755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4278" r:id="rId1"/>
    <p:sldLayoutId id="2147484268" r:id="rId2"/>
    <p:sldLayoutId id="2147484269" r:id="rId3"/>
    <p:sldLayoutId id="2147484270" r:id="rId4"/>
    <p:sldLayoutId id="2147484271" r:id="rId5"/>
    <p:sldLayoutId id="2147484272" r:id="rId6"/>
    <p:sldLayoutId id="2147484273" r:id="rId7"/>
    <p:sldLayoutId id="2147484274" r:id="rId8"/>
    <p:sldLayoutId id="2147484275" r:id="rId9"/>
    <p:sldLayoutId id="2147484276" r:id="rId10"/>
    <p:sldLayoutId id="2147484277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新細明體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新細明體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新細明體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新細明體" pitchFamily="18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新細明體" pitchFamily="18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新細明體" pitchFamily="18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新細明體" pitchFamily="18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新細明體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3" name="Rectangle 3">
            <a:extLst/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468313" y="1268413"/>
            <a:ext cx="7915275" cy="3888779"/>
          </a:xfrm>
        </p:spPr>
        <p:txBody>
          <a:bodyPr/>
          <a:lstStyle/>
          <a:p>
            <a:pPr marL="742950" indent="-742950" algn="l">
              <a:buFontTx/>
              <a:buAutoNum type="arabicPeriod"/>
              <a:defRPr/>
            </a:pPr>
            <a:endParaRPr lang="zh-CN" alt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>
              <a:defRPr/>
            </a:pPr>
            <a:r>
              <a:rPr lang="zh-CN" altLang="en-US" sz="6000" b="1" smtClean="0">
                <a:latin typeface="Calibri" panose="020F0502020204030204" pitchFamily="34" charset="0"/>
                <a:ea typeface="DFKai-SB" panose="03000509000000000000" pitchFamily="65" charset="-120"/>
              </a:rPr>
              <a:t>活潑的盼望</a:t>
            </a:r>
            <a:endParaRPr lang="en-US" altLang="zh-CN" sz="2400" dirty="0" smtClean="0"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584" y="548680"/>
            <a:ext cx="6480720" cy="576064"/>
          </a:xfrm>
        </p:spPr>
        <p:txBody>
          <a:bodyPr/>
          <a:lstStyle/>
          <a:p>
            <a:r>
              <a:rPr lang="zh-CN" altLang="en-US" sz="5400" b="1">
                <a:latin typeface="Calibri" panose="020F0502020204030204" pitchFamily="34" charset="0"/>
                <a:ea typeface="DFKai-SB" panose="03000509000000000000" pitchFamily="65" charset="-120"/>
              </a:rPr>
              <a:t>活潑的盼望</a:t>
            </a:r>
            <a:r>
              <a:rPr lang="en-US" altLang="zh-CN" sz="5400">
                <a:latin typeface="DFKai-SB" panose="03000509000000000000" pitchFamily="65" charset="-120"/>
                <a:ea typeface="DFKai-SB" panose="03000509000000000000" pitchFamily="65" charset="-120"/>
              </a:rPr>
              <a:t/>
            </a:r>
            <a:br>
              <a:rPr lang="en-US" altLang="zh-CN" sz="5400">
                <a:latin typeface="DFKai-SB" panose="03000509000000000000" pitchFamily="65" charset="-120"/>
                <a:ea typeface="DFKai-SB" panose="03000509000000000000" pitchFamily="65" charset="-120"/>
              </a:rPr>
            </a:br>
            <a:r>
              <a:rPr lang="zh-CN" altLang="en-US" sz="5400" b="1" smtClean="0">
                <a:effectLst/>
                <a:latin typeface="DFKai-SB" panose="03000509000000000000" pitchFamily="65" charset="-120"/>
                <a:ea typeface="DFKai-SB" panose="03000509000000000000" pitchFamily="65" charset="-120"/>
              </a:rPr>
              <a:t> </a:t>
            </a:r>
            <a:endParaRPr lang="en-US" sz="5400" b="1"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80728"/>
            <a:ext cx="9144000" cy="5544616"/>
          </a:xfrm>
        </p:spPr>
        <p:txBody>
          <a:bodyPr/>
          <a:lstStyle/>
          <a:p>
            <a:pPr marL="742950" indent="-742950">
              <a:spcBef>
                <a:spcPts val="0"/>
              </a:spcBef>
              <a:spcAft>
                <a:spcPts val="600"/>
              </a:spcAft>
              <a:buAutoNum type="arabicPeriod"/>
            </a:pPr>
            <a:r>
              <a:rPr lang="zh-CN" altLang="en-US" sz="48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anose="03000509000000000000" pitchFamily="65" charset="-120"/>
                <a:ea typeface="DFKai-SB" panose="03000509000000000000" pitchFamily="65" charset="-120"/>
              </a:rPr>
              <a:t>重生給我們活潑的盼望</a:t>
            </a:r>
            <a:r>
              <a:rPr lang="en-US" altLang="zh-CN" sz="4800" smtClean="0">
                <a:latin typeface="Calibri" panose="020F0502020204030204" pitchFamily="34" charset="0"/>
                <a:ea typeface="DFKai-SB" panose="03000509000000000000" pitchFamily="65" charset="-120"/>
              </a:rPr>
              <a:t>(v3-5)</a:t>
            </a:r>
          </a:p>
          <a:p>
            <a:pPr marL="742950" indent="-742950">
              <a:spcBef>
                <a:spcPts val="0"/>
              </a:spcBef>
              <a:spcAft>
                <a:spcPts val="600"/>
              </a:spcAft>
              <a:buAutoNum type="arabicPeriod"/>
            </a:pPr>
            <a:r>
              <a:rPr lang="zh-CN" altLang="en-US" sz="48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anose="03000509000000000000" pitchFamily="65" charset="-120"/>
                <a:ea typeface="DFKai-SB" panose="03000509000000000000" pitchFamily="65" charset="-120"/>
              </a:rPr>
              <a:t>活潑的盼望使我們在試煉中有喜樂</a:t>
            </a:r>
            <a:r>
              <a:rPr lang="en-US" altLang="zh-CN" sz="4800">
                <a:latin typeface="Calibri" panose="020F0502020204030204" pitchFamily="34" charset="0"/>
                <a:ea typeface="DFKai-SB" panose="03000509000000000000" pitchFamily="65" charset="-120"/>
              </a:rPr>
              <a:t>(</a:t>
            </a:r>
            <a:r>
              <a:rPr lang="en-US" altLang="zh-CN" sz="4800" smtClean="0">
                <a:latin typeface="Calibri" panose="020F0502020204030204" pitchFamily="34" charset="0"/>
                <a:ea typeface="DFKai-SB" panose="03000509000000000000" pitchFamily="65" charset="-120"/>
              </a:rPr>
              <a:t>v6-9)</a:t>
            </a:r>
            <a:endParaRPr lang="en-US" altLang="zh-CN" sz="4800" b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marL="742950" indent="-742950">
              <a:spcBef>
                <a:spcPts val="0"/>
              </a:spcBef>
              <a:spcAft>
                <a:spcPts val="600"/>
              </a:spcAft>
              <a:buAutoNum type="arabicPeriod"/>
            </a:pPr>
            <a:r>
              <a:rPr lang="zh-CN" altLang="en-US" sz="48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anose="03000509000000000000" pitchFamily="65" charset="-120"/>
                <a:ea typeface="DFKai-SB" panose="03000509000000000000" pitchFamily="65" charset="-120"/>
              </a:rPr>
              <a:t>活潑的盼望幫助我們先受苦後得榮耀</a:t>
            </a:r>
            <a:r>
              <a:rPr lang="en-US" altLang="zh-CN" sz="4800">
                <a:latin typeface="Calibri" panose="020F0502020204030204" pitchFamily="34" charset="0"/>
                <a:ea typeface="DFKai-SB" panose="03000509000000000000" pitchFamily="65" charset="-120"/>
              </a:rPr>
              <a:t>(</a:t>
            </a:r>
            <a:r>
              <a:rPr lang="en-US" altLang="zh-CN" sz="4800" smtClean="0">
                <a:latin typeface="Calibri" panose="020F0502020204030204" pitchFamily="34" charset="0"/>
                <a:ea typeface="DFKai-SB" panose="03000509000000000000" pitchFamily="65" charset="-120"/>
              </a:rPr>
              <a:t>v10-12)</a:t>
            </a:r>
            <a:endParaRPr lang="en-US" altLang="zh-CN" sz="4800" b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marL="742950" indent="-742950">
              <a:spcBef>
                <a:spcPts val="0"/>
              </a:spcBef>
              <a:spcAft>
                <a:spcPts val="600"/>
              </a:spcAft>
              <a:buAutoNum type="arabicPeriod"/>
            </a:pPr>
            <a:r>
              <a:rPr lang="zh-CN" altLang="en-US" sz="48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anose="03000509000000000000" pitchFamily="65" charset="-120"/>
                <a:ea typeface="DFKai-SB" panose="03000509000000000000" pitchFamily="65" charset="-120"/>
              </a:rPr>
              <a:t>結</a:t>
            </a:r>
            <a:r>
              <a:rPr lang="zh-CN" altLang="en-US" sz="48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anose="03000509000000000000" pitchFamily="65" charset="-120"/>
                <a:ea typeface="DFKai-SB" panose="03000509000000000000" pitchFamily="65" charset="-120"/>
              </a:rPr>
              <a:t>論：帶著活潑的盼望過在世寄居的</a:t>
            </a:r>
            <a:r>
              <a:rPr lang="zh-CN" altLang="en-US" sz="48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anose="03000509000000000000" pitchFamily="65" charset="-120"/>
                <a:ea typeface="DFKai-SB" panose="03000509000000000000" pitchFamily="65" charset="-120"/>
              </a:rPr>
              <a:t>日子</a:t>
            </a:r>
            <a:endParaRPr lang="en-US" altLang="zh-CN" sz="4800" b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9542254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Mountain Top">
  <a:themeElements>
    <a:clrScheme name="Mountain Top 5">
      <a:dk1>
        <a:srgbClr val="463416"/>
      </a:dk1>
      <a:lt1>
        <a:srgbClr val="FFFFFF"/>
      </a:lt1>
      <a:dk2>
        <a:srgbClr val="003399"/>
      </a:dk2>
      <a:lt2>
        <a:srgbClr val="E3E3FF"/>
      </a:lt2>
      <a:accent1>
        <a:srgbClr val="3399FF"/>
      </a:accent1>
      <a:accent2>
        <a:srgbClr val="33CCCC"/>
      </a:accent2>
      <a:accent3>
        <a:srgbClr val="AAADCA"/>
      </a:accent3>
      <a:accent4>
        <a:srgbClr val="DADADA"/>
      </a:accent4>
      <a:accent5>
        <a:srgbClr val="ADCAFF"/>
      </a:accent5>
      <a:accent6>
        <a:srgbClr val="2DB9B9"/>
      </a:accent6>
      <a:hlink>
        <a:srgbClr val="00FFCC"/>
      </a:hlink>
      <a:folHlink>
        <a:srgbClr val="808000"/>
      </a:folHlink>
    </a:clrScheme>
    <a:fontScheme name="Mountain Top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新細明體" pitchFamily="18" charset="-120"/>
          </a:defRPr>
        </a:defPPr>
      </a:lstStyle>
    </a:lnDef>
  </a:objectDefaults>
  <a:extraClrSchemeLst>
    <a:extraClrScheme>
      <a:clrScheme name="Mountain Top 1">
        <a:dk1>
          <a:srgbClr val="4C3A1C"/>
        </a:dk1>
        <a:lt1>
          <a:srgbClr val="FFFFFF"/>
        </a:lt1>
        <a:dk2>
          <a:srgbClr val="993300"/>
        </a:dk2>
        <a:lt2>
          <a:srgbClr val="CCAA00"/>
        </a:lt2>
        <a:accent1>
          <a:srgbClr val="FF3300"/>
        </a:accent1>
        <a:accent2>
          <a:srgbClr val="9E6600"/>
        </a:accent2>
        <a:accent3>
          <a:srgbClr val="CAADAA"/>
        </a:accent3>
        <a:accent4>
          <a:srgbClr val="DADADA"/>
        </a:accent4>
        <a:accent5>
          <a:srgbClr val="FFADAA"/>
        </a:accent5>
        <a:accent6>
          <a:srgbClr val="8F5C00"/>
        </a:accent6>
        <a:hlink>
          <a:srgbClr val="FFCC00"/>
        </a:hlink>
        <a:folHlink>
          <a:srgbClr val="F7DC9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2">
        <a:dk1>
          <a:srgbClr val="3D0058"/>
        </a:dk1>
        <a:lt1>
          <a:srgbClr val="FFFFFF"/>
        </a:lt1>
        <a:dk2>
          <a:srgbClr val="9188B0"/>
        </a:dk2>
        <a:lt2>
          <a:srgbClr val="DDE0DC"/>
        </a:lt2>
        <a:accent1>
          <a:srgbClr val="FFCC00"/>
        </a:accent1>
        <a:accent2>
          <a:srgbClr val="4C3D78"/>
        </a:accent2>
        <a:accent3>
          <a:srgbClr val="C7C3D4"/>
        </a:accent3>
        <a:accent4>
          <a:srgbClr val="DADADA"/>
        </a:accent4>
        <a:accent5>
          <a:srgbClr val="FFE2AA"/>
        </a:accent5>
        <a:accent6>
          <a:srgbClr val="44366C"/>
        </a:accent6>
        <a:hlink>
          <a:srgbClr val="743D78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3">
        <a:dk1>
          <a:srgbClr val="10104C"/>
        </a:dk1>
        <a:lt1>
          <a:srgbClr val="FFFFFF"/>
        </a:lt1>
        <a:dk2>
          <a:srgbClr val="003366"/>
        </a:dk2>
        <a:lt2>
          <a:srgbClr val="C6CCD4"/>
        </a:lt2>
        <a:accent1>
          <a:srgbClr val="33CCFF"/>
        </a:accent1>
        <a:accent2>
          <a:srgbClr val="5B5B8D"/>
        </a:accent2>
        <a:accent3>
          <a:srgbClr val="AAADB8"/>
        </a:accent3>
        <a:accent4>
          <a:srgbClr val="DADADA"/>
        </a:accent4>
        <a:accent5>
          <a:srgbClr val="ADE2FF"/>
        </a:accent5>
        <a:accent6>
          <a:srgbClr val="52527F"/>
        </a:accent6>
        <a:hlink>
          <a:srgbClr val="4529AB"/>
        </a:hlink>
        <a:folHlink>
          <a:srgbClr val="00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4">
        <a:dk1>
          <a:srgbClr val="B0C8CA"/>
        </a:dk1>
        <a:lt1>
          <a:srgbClr val="FFFFFF"/>
        </a:lt1>
        <a:dk2>
          <a:srgbClr val="000099"/>
        </a:dk2>
        <a:lt2>
          <a:srgbClr val="FFFFFF"/>
        </a:lt2>
        <a:accent1>
          <a:srgbClr val="89C4FF"/>
        </a:accent1>
        <a:accent2>
          <a:srgbClr val="00008C"/>
        </a:accent2>
        <a:accent3>
          <a:srgbClr val="AAAACA"/>
        </a:accent3>
        <a:accent4>
          <a:srgbClr val="DADADA"/>
        </a:accent4>
        <a:accent5>
          <a:srgbClr val="C4DEFF"/>
        </a:accent5>
        <a:accent6>
          <a:srgbClr val="00007E"/>
        </a:accent6>
        <a:hlink>
          <a:srgbClr val="6666FF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5">
        <a:dk1>
          <a:srgbClr val="463416"/>
        </a:dk1>
        <a:lt1>
          <a:srgbClr val="FFFFFF"/>
        </a:lt1>
        <a:dk2>
          <a:srgbClr val="003399"/>
        </a:dk2>
        <a:lt2>
          <a:srgbClr val="E3E3FF"/>
        </a:lt2>
        <a:accent1>
          <a:srgbClr val="3399FF"/>
        </a:accent1>
        <a:accent2>
          <a:srgbClr val="33CCCC"/>
        </a:accent2>
        <a:accent3>
          <a:srgbClr val="AAADCA"/>
        </a:accent3>
        <a:accent4>
          <a:srgbClr val="DADADA"/>
        </a:accent4>
        <a:accent5>
          <a:srgbClr val="ADCAFF"/>
        </a:accent5>
        <a:accent6>
          <a:srgbClr val="2DB9B9"/>
        </a:accent6>
        <a:hlink>
          <a:srgbClr val="00FFCC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6">
        <a:dk1>
          <a:srgbClr val="809296"/>
        </a:dk1>
        <a:lt1>
          <a:srgbClr val="FFFFFF"/>
        </a:lt1>
        <a:dk2>
          <a:srgbClr val="6699FF"/>
        </a:dk2>
        <a:lt2>
          <a:srgbClr val="B3EDFF"/>
        </a:lt2>
        <a:accent1>
          <a:srgbClr val="FF9933"/>
        </a:accent1>
        <a:accent2>
          <a:srgbClr val="FFAA99"/>
        </a:accent2>
        <a:accent3>
          <a:srgbClr val="B8CAFF"/>
        </a:accent3>
        <a:accent4>
          <a:srgbClr val="DADADA"/>
        </a:accent4>
        <a:accent5>
          <a:srgbClr val="FFCAAD"/>
        </a:accent5>
        <a:accent6>
          <a:srgbClr val="E79A8A"/>
        </a:accent6>
        <a:hlink>
          <a:srgbClr val="FFCFAB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7">
        <a:dk1>
          <a:srgbClr val="006666"/>
        </a:dk1>
        <a:lt1>
          <a:srgbClr val="FFFFFF"/>
        </a:lt1>
        <a:dk2>
          <a:srgbClr val="85D1E3"/>
        </a:dk2>
        <a:lt2>
          <a:srgbClr val="CCFFFF"/>
        </a:lt2>
        <a:accent1>
          <a:srgbClr val="FFCC00"/>
        </a:accent1>
        <a:accent2>
          <a:srgbClr val="00CC99"/>
        </a:accent2>
        <a:accent3>
          <a:srgbClr val="C2E5EF"/>
        </a:accent3>
        <a:accent4>
          <a:srgbClr val="DADADA"/>
        </a:accent4>
        <a:accent5>
          <a:srgbClr val="FFE2AA"/>
        </a:accent5>
        <a:accent6>
          <a:srgbClr val="00B98A"/>
        </a:accent6>
        <a:hlink>
          <a:srgbClr val="0099FF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8">
        <a:dk1>
          <a:srgbClr val="404B3D"/>
        </a:dk1>
        <a:lt1>
          <a:srgbClr val="FFFFFF"/>
        </a:lt1>
        <a:dk2>
          <a:srgbClr val="A7A491"/>
        </a:dk2>
        <a:lt2>
          <a:srgbClr val="CCD0CA"/>
        </a:lt2>
        <a:accent1>
          <a:srgbClr val="33CCCC"/>
        </a:accent1>
        <a:accent2>
          <a:srgbClr val="004E4C"/>
        </a:accent2>
        <a:accent3>
          <a:srgbClr val="D0CFC7"/>
        </a:accent3>
        <a:accent4>
          <a:srgbClr val="DADADA"/>
        </a:accent4>
        <a:accent5>
          <a:srgbClr val="ADE2E2"/>
        </a:accent5>
        <a:accent6>
          <a:srgbClr val="004644"/>
        </a:accent6>
        <a:hlink>
          <a:srgbClr val="477781"/>
        </a:hlink>
        <a:folHlink>
          <a:srgbClr val="85CC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9">
        <a:dk1>
          <a:srgbClr val="000000"/>
        </a:dk1>
        <a:lt1>
          <a:srgbClr val="FFFFFF"/>
        </a:lt1>
        <a:dk2>
          <a:srgbClr val="FFFFAF"/>
        </a:dk2>
        <a:lt2>
          <a:srgbClr val="676597"/>
        </a:lt2>
        <a:accent1>
          <a:srgbClr val="66CCFF"/>
        </a:accent1>
        <a:accent2>
          <a:srgbClr val="CCECFF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B9D6E7"/>
        </a:accent6>
        <a:hlink>
          <a:srgbClr val="6600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37181</TotalTime>
  <Words>79</Words>
  <Application>Microsoft Office PowerPoint</Application>
  <PresentationFormat>On-screen Show (4:3)</PresentationFormat>
  <Paragraphs>8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DFKai-SB</vt:lpstr>
      <vt:lpstr>新細明體</vt:lpstr>
      <vt:lpstr>Arial</vt:lpstr>
      <vt:lpstr>Calibri</vt:lpstr>
      <vt:lpstr>Mountain Top</vt:lpstr>
      <vt:lpstr>PowerPoint Presentation</vt:lpstr>
      <vt:lpstr>活潑的盼望 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聖靈引進了一個新的世代</dc:title>
  <dc:creator>CCICC</dc:creator>
  <cp:lastModifiedBy>Aron-PC</cp:lastModifiedBy>
  <cp:revision>401</cp:revision>
  <cp:lastPrinted>2018-04-20T21:42:28Z</cp:lastPrinted>
  <dcterms:created xsi:type="dcterms:W3CDTF">2005-04-17T01:27:50Z</dcterms:created>
  <dcterms:modified xsi:type="dcterms:W3CDTF">2020-01-26T07:15:47Z</dcterms:modified>
</cp:coreProperties>
</file>