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4"/>
  </p:notesMasterIdLst>
  <p:sldIdLst>
    <p:sldId id="257" r:id="rId2"/>
    <p:sldId id="493" r:id="rId3"/>
  </p:sldIdLst>
  <p:sldSz cx="9144000" cy="6858000" type="screen4x3"/>
  <p:notesSz cx="7010400" cy="92964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8" autoAdjust="0"/>
    <p:restoredTop sz="94660"/>
  </p:normalViewPr>
  <p:slideViewPr>
    <p:cSldViewPr>
      <p:cViewPr varScale="1">
        <p:scale>
          <a:sx n="113" d="100"/>
          <a:sy n="113" d="100"/>
        </p:scale>
        <p:origin x="19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1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8614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5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07F4F8-0EE7-4E53-9159-1BA398A488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8195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8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4" name="Rectangle 24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" name="Rectangle 25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7AE9-C741-4853-A23C-6448272594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6" name="Rectangle 26">
            <a:extLst/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571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FEDB-15E4-432D-931D-4EE88BFB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462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71D0-BA2A-4035-8DF2-32F06D71D5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99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BA63-C55B-43D3-9A42-D56E5631C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4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F4F78-1149-4C93-996B-99EC3A8669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79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13CD-868C-4F46-83BE-D4DB04B2C3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02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801E-04E3-45EE-AFB8-944DA9E6A0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7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1304-0052-4EFD-B0F5-E82FC86580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595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F6BC-251C-4F7F-99B7-A6AF5B656D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556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72F0F-1780-4327-9037-530AE8ABA7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327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E073-AC71-4C9A-AB45-7EB94349B5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69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2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2535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2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Rectangle 22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52" name="Rectangle 2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3" name="Rectangle 2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4" name="Rectangle 2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96C235-6A91-41C2-A026-ECFCF5F877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8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268413"/>
            <a:ext cx="7915275" cy="3888779"/>
          </a:xfrm>
        </p:spPr>
        <p:txBody>
          <a:bodyPr/>
          <a:lstStyle/>
          <a:p>
            <a:pPr marL="742950" indent="-742950" algn="l">
              <a:buFontTx/>
              <a:buAutoNum type="arabicPeriod"/>
              <a:defRPr/>
            </a:pP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CN" altLang="en-US" sz="6000" b="1" smtClean="0">
                <a:latin typeface="Calibri" panose="020F0502020204030204" pitchFamily="34" charset="0"/>
                <a:ea typeface="DFKai-SB" panose="03000509000000000000" pitchFamily="65" charset="-120"/>
              </a:rPr>
              <a:t>活潑的盼望</a:t>
            </a: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480720" cy="576064"/>
          </a:xfrm>
        </p:spPr>
        <p:txBody>
          <a:bodyPr/>
          <a:lstStyle/>
          <a:p>
            <a:r>
              <a:rPr lang="zh-CN" altLang="en-US" sz="5400" b="1">
                <a:latin typeface="Calibri" panose="020F0502020204030204" pitchFamily="34" charset="0"/>
                <a:ea typeface="DFKai-SB" panose="03000509000000000000" pitchFamily="65" charset="-120"/>
              </a:rPr>
              <a:t>活潑的盼望</a:t>
            </a:r>
            <a:r>
              <a:rPr lang="en-US" altLang="zh-CN" sz="540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CN" sz="540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CN" altLang="en-US" sz="54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5400" b="1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44616"/>
          </a:xfrm>
        </p:spPr>
        <p:txBody>
          <a:bodyPr/>
          <a:lstStyle/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zh-CN" alt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重生給我們活潑的盼望</a:t>
            </a:r>
            <a:r>
              <a:rPr lang="en-US" altLang="zh-CN" sz="4800" smtClean="0">
                <a:latin typeface="Calibri" panose="020F0502020204030204" pitchFamily="34" charset="0"/>
                <a:ea typeface="DFKai-SB" panose="03000509000000000000" pitchFamily="65" charset="-120"/>
              </a:rPr>
              <a:t>(v3-5)</a:t>
            </a:r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zh-CN" alt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活潑的盼望使我們在試煉中有喜樂</a:t>
            </a:r>
            <a:r>
              <a:rPr lang="en-US" altLang="zh-CN" sz="4800">
                <a:latin typeface="Calibri" panose="020F0502020204030204" pitchFamily="34" charset="0"/>
                <a:ea typeface="DFKai-SB" panose="03000509000000000000" pitchFamily="65" charset="-120"/>
              </a:rPr>
              <a:t>(</a:t>
            </a:r>
            <a:r>
              <a:rPr lang="en-US" altLang="zh-CN" sz="4800" smtClean="0">
                <a:latin typeface="Calibri" panose="020F0502020204030204" pitchFamily="34" charset="0"/>
                <a:ea typeface="DFKai-SB" panose="03000509000000000000" pitchFamily="65" charset="-120"/>
              </a:rPr>
              <a:t>v6-9)</a:t>
            </a:r>
            <a:endParaRPr lang="en-US" altLang="zh-CN" sz="4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zh-CN" alt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活潑的盼望幫助我們先受苦後得榮耀</a:t>
            </a:r>
            <a:r>
              <a:rPr lang="en-US" altLang="zh-CN" sz="4800">
                <a:latin typeface="Calibri" panose="020F0502020204030204" pitchFamily="34" charset="0"/>
                <a:ea typeface="DFKai-SB" panose="03000509000000000000" pitchFamily="65" charset="-120"/>
              </a:rPr>
              <a:t>(</a:t>
            </a:r>
            <a:r>
              <a:rPr lang="en-US" altLang="zh-CN" sz="4800" smtClean="0">
                <a:latin typeface="Calibri" panose="020F0502020204030204" pitchFamily="34" charset="0"/>
                <a:ea typeface="DFKai-SB" panose="03000509000000000000" pitchFamily="65" charset="-120"/>
              </a:rPr>
              <a:t>v10-12)</a:t>
            </a:r>
            <a:endParaRPr lang="en-US" altLang="zh-CN" sz="4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結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論：帶著活潑的盼望過在世寄居的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日子</a:t>
            </a:r>
            <a:endParaRPr lang="en-US" altLang="zh-CN" sz="4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422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37181</TotalTime>
  <Words>79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DFKai-SB</vt:lpstr>
      <vt:lpstr>新細明體</vt:lpstr>
      <vt:lpstr>Arial</vt:lpstr>
      <vt:lpstr>Calibri</vt:lpstr>
      <vt:lpstr>Mountain Top</vt:lpstr>
      <vt:lpstr>PowerPoint Presentation</vt:lpstr>
      <vt:lpstr>活潑的盼望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聖靈引進了一個新的世代</dc:title>
  <dc:creator>CCICC</dc:creator>
  <cp:lastModifiedBy>Aron-PC</cp:lastModifiedBy>
  <cp:revision>401</cp:revision>
  <cp:lastPrinted>2018-04-20T21:42:28Z</cp:lastPrinted>
  <dcterms:created xsi:type="dcterms:W3CDTF">2005-04-17T01:27:50Z</dcterms:created>
  <dcterms:modified xsi:type="dcterms:W3CDTF">2020-01-26T07:15:47Z</dcterms:modified>
</cp:coreProperties>
</file>