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4"/>
    <p:sldMasterId id="2147502604" r:id="rId5"/>
  </p:sldMasterIdLst>
  <p:notesMasterIdLst>
    <p:notesMasterId r:id="rId20"/>
  </p:notesMasterIdLst>
  <p:handoutMasterIdLst>
    <p:handoutMasterId r:id="rId21"/>
  </p:handoutMasterIdLst>
  <p:sldIdLst>
    <p:sldId id="5353" r:id="rId6"/>
    <p:sldId id="5487" r:id="rId7"/>
    <p:sldId id="5489" r:id="rId8"/>
    <p:sldId id="5492" r:id="rId9"/>
    <p:sldId id="5511" r:id="rId10"/>
    <p:sldId id="5502" r:id="rId11"/>
    <p:sldId id="5519" r:id="rId12"/>
    <p:sldId id="5515" r:id="rId13"/>
    <p:sldId id="5518" r:id="rId14"/>
    <p:sldId id="5516" r:id="rId15"/>
    <p:sldId id="5503" r:id="rId16"/>
    <p:sldId id="5517" r:id="rId17"/>
    <p:sldId id="5482" r:id="rId18"/>
    <p:sldId id="5513" r:id="rId19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5pPr>
    <a:lvl6pPr marL="2286000" algn="l" defTabSz="914400" rtl="0" eaLnBrk="1" latinLnBrk="0" hangingPunct="1"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6pPr>
    <a:lvl7pPr marL="2743200" algn="l" defTabSz="914400" rtl="0" eaLnBrk="1" latinLnBrk="0" hangingPunct="1"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7pPr>
    <a:lvl8pPr marL="3200400" algn="l" defTabSz="914400" rtl="0" eaLnBrk="1" latinLnBrk="0" hangingPunct="1"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8pPr>
    <a:lvl9pPr marL="3657600" algn="l" defTabSz="914400" rtl="0" eaLnBrk="1" latinLnBrk="0" hangingPunct="1"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366CC"/>
    <a:srgbClr val="6699FF"/>
    <a:srgbClr val="0000FF"/>
    <a:srgbClr val="00FFFF"/>
    <a:srgbClr val="666699"/>
    <a:srgbClr val="3333FF"/>
    <a:srgbClr val="D5D5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2" autoAdjust="0"/>
    <p:restoredTop sz="86935" autoAdjust="0"/>
  </p:normalViewPr>
  <p:slideViewPr>
    <p:cSldViewPr>
      <p:cViewPr varScale="1">
        <p:scale>
          <a:sx n="61" d="100"/>
          <a:sy n="61" d="100"/>
        </p:scale>
        <p:origin x="773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2669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6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6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pitchFamily="34" charset="0"/>
                <a:ea typeface="SimSun" pitchFamily="2" charset="-122"/>
                <a:cs typeface="+mn-cs"/>
              </a:defRPr>
            </a:lvl1pPr>
          </a:lstStyle>
          <a:p>
            <a:pPr>
              <a:defRPr/>
            </a:pPr>
            <a:fld id="{40E0D3E5-75CD-44C9-BB5D-143D858239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0980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65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67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7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fld id="{3A0BE22A-B72D-4C48-B401-14C953FDE3F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36930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6361C2-AD30-41F0-8FB9-E6BA0DA1FCEE}" type="slidenum">
              <a:rPr lang="zh-TW" altLang="en-US" smtClean="0">
                <a:latin typeface="Arial" charset="0"/>
              </a:rPr>
              <a:pPr>
                <a:defRPr/>
              </a:pPr>
              <a:t>1</a:t>
            </a:fld>
            <a:endParaRPr lang="en-US" altLang="zh-TW">
              <a:latin typeface="Arial" charset="0"/>
            </a:endParaRPr>
          </a:p>
        </p:txBody>
      </p:sp>
      <p:sp>
        <p:nvSpPr>
          <p:cNvPr id="6021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F15D892-4B61-4813-8680-B1B99CBD8DAA}" type="slidenum">
              <a:rPr kumimoji="0" lang="zh-TW" altLang="en-US" sz="1200" b="0">
                <a:latin typeface="Arial" charset="0"/>
                <a:ea typeface="新細明體" pitchFamily="18" charset="-120"/>
              </a:rPr>
              <a:pPr algn="r"/>
              <a:t>1</a:t>
            </a:fld>
            <a:endParaRPr kumimoji="0" lang="en-US" altLang="zh-TW" sz="1200" b="0">
              <a:latin typeface="Arial" charset="0"/>
              <a:ea typeface="新細明體" pitchFamily="18" charset="-120"/>
            </a:endParaRPr>
          </a:p>
        </p:txBody>
      </p:sp>
      <p:sp>
        <p:nvSpPr>
          <p:cNvPr id="602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2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7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10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192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11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8657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12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6514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13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7509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14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93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2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521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3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684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4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488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5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592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6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391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7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916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8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178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9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993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charset="0"/>
                <a:buChar char="n"/>
                <a:defRPr/>
              </a:pPr>
              <a:endParaRPr lang="en-US" sz="2800">
                <a:latin typeface="NSimSun" charset="0"/>
                <a:ea typeface="NSimSun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48 h 1906"/>
                <a:gd name="T4" fmla="*/ 6755 w 5740"/>
                <a:gd name="T5" fmla="*/ 48 h 1906"/>
                <a:gd name="T6" fmla="*/ 675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3605A-21D0-496C-B89B-822D917B7E8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BBCA5-C6FA-4AE4-9A7C-5E7311D2911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C7F06-8C1D-4184-BB86-A788D3A4E8E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CD4A1-8F56-4913-8BEA-4BAB3843042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2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 b="0">
                <a:solidFill>
                  <a:srgbClr val="FFFFFF"/>
                </a:solidFill>
                <a:latin typeface="Garamond" panose="02020404030301010803" pitchFamily="18" charset="0"/>
                <a:ea typeface="PMingLiU" pitchFamily="18" charset="-120"/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877 h 1906"/>
                <a:gd name="T4" fmla="*/ 5940 w 5740"/>
                <a:gd name="T5" fmla="*/ 877 h 1906"/>
                <a:gd name="T6" fmla="*/ 59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2800">
                <a:solidFill>
                  <a:srgbClr val="FFFFFF"/>
                </a:solidFill>
                <a:cs typeface="+mn-cs"/>
              </a:endParaRPr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29441EC0-2FC0-4114-B50F-87C96A3DE9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6260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9DCB1B52-EF79-4F65-A503-DDC20BA70C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7043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09AF239A-EB18-467D-94EB-908B1756F7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72229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6E2F751F-6967-437D-BFBD-6A99F19158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792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BFD0F822-7EB5-4D69-A9A4-1F0936AF5F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75580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4DF461D7-96B1-4826-A4C1-51A496F86F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2210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66DF4FCE-2D2A-4F86-8AE7-793A39D8BD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482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ABDE0-0FFE-4D7A-9DCE-F9DF222BAEA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E0DF2680-E5A2-4DD1-AC44-7ACF56DCCB2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73456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D9AFDD0E-3399-4816-8B86-02E08CC8D8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22134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2F2C54DC-2061-4C6C-B0A3-B7048C96A2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64822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A795669A-3F27-4F52-A4EF-24238706904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81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39BDE-1197-4A71-B4B5-49597521A36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15A34-6059-4BA1-988E-403E4084E95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5FAEB-A75C-4701-9EE0-CABB5D4CED9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ED245-A39A-4C7B-AF79-21BD6F6EADB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BA4D4-B725-4FFF-9035-5129135CCD5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FD865-AE32-4EF0-8E53-55125052E7F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A7EFC-8F5C-4D05-81D2-21F9F762BF7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fld id="{84946C42-9047-4084-9BC4-22E6B657383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charset="0"/>
                <a:buChar char="n"/>
                <a:defRPr/>
              </a:pPr>
              <a:endParaRPr lang="en-US" sz="2800">
                <a:latin typeface="NSimSun" charset="0"/>
                <a:ea typeface="NSimSun" charset="0"/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48 h 1906"/>
                <a:gd name="T4" fmla="*/ 6755 w 5740"/>
                <a:gd name="T5" fmla="*/ 48 h 1906"/>
                <a:gd name="T6" fmla="*/ 675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502162" r:id="rId1"/>
    <p:sldLayoutId id="2147501798" r:id="rId2"/>
    <p:sldLayoutId id="2147501797" r:id="rId3"/>
    <p:sldLayoutId id="2147501796" r:id="rId4"/>
    <p:sldLayoutId id="2147501795" r:id="rId5"/>
    <p:sldLayoutId id="2147501794" r:id="rId6"/>
    <p:sldLayoutId id="2147501793" r:id="rId7"/>
    <p:sldLayoutId id="2147501792" r:id="rId8"/>
    <p:sldLayoutId id="2147501791" r:id="rId9"/>
    <p:sldLayoutId id="2147501790" r:id="rId10"/>
    <p:sldLayoutId id="2147501789" r:id="rId11"/>
    <p:sldLayoutId id="214750178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新細明體" charset="-120"/>
          <a:cs typeface="PMingLiU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charset="-120"/>
          <a:cs typeface="PMingLiU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charset="-120"/>
          <a:cs typeface="PMingLiU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charset="-120"/>
          <a:cs typeface="PMingLiU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charset="-120"/>
          <a:cs typeface="PMingLiU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solidFill>
                  <a:srgbClr val="FFFFFF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endParaRPr lang="en-US" altLang="zh-TW"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solidFill>
                  <a:srgbClr val="FFFFFF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fld id="{08E2E5BE-AB09-44B1-B184-D77E3ADF0BC7}" type="slidenum">
              <a:rPr lang="en-US" altLang="zh-TW">
                <a:cs typeface="+mn-cs"/>
              </a:rPr>
              <a:pPr>
                <a:defRPr/>
              </a:pPr>
              <a:t>‹#›</a:t>
            </a:fld>
            <a:endParaRPr lang="en-US" altLang="zh-TW">
              <a:cs typeface="+mn-cs"/>
            </a:endParaRP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9224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9230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2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</p:grp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 b="0">
                <a:solidFill>
                  <a:srgbClr val="FFFFFF"/>
                </a:solidFill>
                <a:latin typeface="Garamond" panose="02020404030301010803" pitchFamily="18" charset="0"/>
                <a:ea typeface="PMingLiU" pitchFamily="18" charset="-120"/>
                <a:cs typeface="+mn-cs"/>
              </a:endParaRPr>
            </a:p>
          </p:txBody>
        </p:sp>
        <p:sp>
          <p:nvSpPr>
            <p:cNvPr id="922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877 h 1906"/>
                <a:gd name="T4" fmla="*/ 5940 w 5740"/>
                <a:gd name="T5" fmla="*/ 877 h 1906"/>
                <a:gd name="T6" fmla="*/ 59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2800">
                <a:solidFill>
                  <a:srgbClr val="FFFFFF"/>
                </a:solidFill>
                <a:cs typeface="+mn-cs"/>
              </a:endParaRPr>
            </a:p>
          </p:txBody>
        </p:sp>
      </p:grpSp>
      <p:sp>
        <p:nvSpPr>
          <p:cNvPr id="61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 b="0">
                <a:solidFill>
                  <a:srgbClr val="FFFFFF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endParaRPr lang="en-US" altLang="zh-TW">
              <a:cs typeface="+mn-cs"/>
            </a:endParaRPr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8235296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502605" r:id="rId1"/>
    <p:sldLayoutId id="2147502606" r:id="rId2"/>
    <p:sldLayoutId id="2147502607" r:id="rId3"/>
    <p:sldLayoutId id="2147502608" r:id="rId4"/>
    <p:sldLayoutId id="2147502609" r:id="rId5"/>
    <p:sldLayoutId id="2147502610" r:id="rId6"/>
    <p:sldLayoutId id="2147502611" r:id="rId7"/>
    <p:sldLayoutId id="2147502612" r:id="rId8"/>
    <p:sldLayoutId id="2147502613" r:id="rId9"/>
    <p:sldLayoutId id="2147502614" r:id="rId10"/>
    <p:sldLayoutId id="21475026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817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209800"/>
            <a:ext cx="8229600" cy="18288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6600" dirty="0">
                <a:solidFill>
                  <a:srgbClr val="FFC000"/>
                </a:solidFill>
                <a:effectLst/>
                <a:latin typeface="DFKai-SB" pitchFamily="65" charset="-120"/>
                <a:ea typeface="DFKai-SB" pitchFamily="65" charset="-120"/>
              </a:rPr>
              <a:t>隨流失去的危險</a:t>
            </a:r>
            <a:br>
              <a:rPr lang="en-US" altLang="zh-CN" sz="5400" dirty="0">
                <a:solidFill>
                  <a:srgbClr val="FFC000"/>
                </a:solidFill>
                <a:effectLst/>
                <a:latin typeface="DFKai-SB" pitchFamily="65" charset="-120"/>
                <a:ea typeface="DFKai-SB" pitchFamily="65" charset="-120"/>
              </a:rPr>
            </a:br>
            <a:r>
              <a:rPr lang="zh-CN" altLang="en-US" sz="4000" dirty="0">
                <a:solidFill>
                  <a:srgbClr val="FFC000"/>
                </a:solidFill>
                <a:effectLst/>
                <a:latin typeface="DFKai-SB" pitchFamily="65" charset="-120"/>
                <a:ea typeface="DFKai-SB" pitchFamily="65" charset="-120"/>
              </a:rPr>
              <a:t>（</a:t>
            </a:r>
            <a:r>
              <a:rPr lang="zh-TW" altLang="en-US" sz="4000" dirty="0">
                <a:solidFill>
                  <a:srgbClr val="FFC000"/>
                </a:solidFill>
                <a:effectLst/>
                <a:latin typeface="DFKai-SB" pitchFamily="65" charset="-120"/>
                <a:ea typeface="DFKai-SB" pitchFamily="65" charset="-120"/>
              </a:rPr>
              <a:t>希伯來書 </a:t>
            </a:r>
            <a:r>
              <a:rPr lang="en-US" altLang="zh-TW" sz="4000" dirty="0">
                <a:solidFill>
                  <a:srgbClr val="FFC000"/>
                </a:solidFill>
                <a:effectLst/>
                <a:latin typeface="DFKai-SB" pitchFamily="65" charset="-120"/>
                <a:ea typeface="DFKai-SB" pitchFamily="65" charset="-120"/>
              </a:rPr>
              <a:t>2</a:t>
            </a:r>
            <a:r>
              <a:rPr lang="zh-CN" altLang="en-US" sz="4000" dirty="0">
                <a:solidFill>
                  <a:srgbClr val="FFC000"/>
                </a:solidFill>
                <a:effectLst/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4000" dirty="0">
                <a:solidFill>
                  <a:srgbClr val="FFC000"/>
                </a:solidFill>
                <a:effectLst/>
                <a:latin typeface="DFKai-SB" pitchFamily="65" charset="-120"/>
                <a:ea typeface="DFKai-SB" pitchFamily="65" charset="-120"/>
              </a:rPr>
              <a:t>1-4</a:t>
            </a:r>
            <a:r>
              <a:rPr lang="zh-CN" altLang="en-US" sz="4000" dirty="0">
                <a:solidFill>
                  <a:srgbClr val="FFC000"/>
                </a:solidFill>
                <a:effectLst/>
                <a:latin typeface="DFKai-SB" pitchFamily="65" charset="-120"/>
                <a:ea typeface="DFKai-SB" pitchFamily="65" charset="-120"/>
              </a:rPr>
              <a:t>）</a:t>
            </a:r>
            <a:endParaRPr lang="zh-TW" altLang="en-US" sz="4000" dirty="0">
              <a:solidFill>
                <a:srgbClr val="FFC000"/>
              </a:solidFill>
              <a:effectLst/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2" name="Rectangle 2"/>
          <p:cNvSpPr>
            <a:spLocks noRot="1" noChangeArrowheads="1"/>
          </p:cNvSpPr>
          <p:nvPr/>
        </p:nvSpPr>
        <p:spPr bwMode="auto">
          <a:xfrm>
            <a:off x="0" y="2209800"/>
            <a:ext cx="9144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altLang="zh-TW" sz="4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575039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越发鄭重所聽見的道</a:t>
            </a:r>
            <a:endParaRPr lang="en-US" altLang="zh-CN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457200" y="1295401"/>
            <a:ext cx="8458200" cy="487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zh-CN" altLang="en-US" sz="32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要學習明白神的話</a:t>
            </a:r>
            <a:endParaRPr lang="en-US" altLang="zh-CN" sz="3200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           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因爲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神的話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是超越一切的真理</a:t>
            </a:r>
            <a:endParaRPr lang="en-US" altLang="zh-CN" sz="3200" b="0" i="1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  <a:cs typeface="+mj-cs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二，要信靠順服神的話</a:t>
            </a:r>
            <a:endParaRPr lang="en-US" altLang="zh-CN" sz="3200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抵擋</a:t>
            </a:r>
            <a:r>
              <a:rPr lang="zh-CN" altLang="en-US" sz="3200" b="0" i="1" u="sng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與神的關係中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的隨流失去</a:t>
            </a:r>
            <a:endParaRPr lang="en-US" altLang="zh-CN" sz="3200" b="0" i="1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抵擋</a:t>
            </a:r>
            <a:r>
              <a:rPr lang="zh-CN" altLang="en-US" sz="3200" b="0" i="1" u="sng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與弟兄姊妹的關係中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的隨流失去</a:t>
            </a:r>
            <a:endParaRPr lang="en-US" altLang="zh-CN" sz="3200" b="0" i="1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抵擋</a:t>
            </a:r>
            <a:r>
              <a:rPr lang="zh-CN" altLang="en-US" sz="3200" b="0" i="1" u="sng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在個人生活中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的隨流失去</a:t>
            </a:r>
            <a:endParaRPr lang="en-US" altLang="zh-CN" sz="3200" b="0" i="1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	     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羅馬書 </a:t>
            </a: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6:13</a:t>
            </a:r>
            <a:endParaRPr lang="en-US" altLang="zh-CN" sz="3200" b="0" i="1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	</a:t>
            </a:r>
            <a:endParaRPr lang="en-US" altLang="zh-CN" sz="3200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          </a:t>
            </a: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2015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越发鄭重所聽見的道</a:t>
            </a:r>
            <a:endParaRPr lang="en-US" altLang="zh-CN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457200" y="1295401"/>
            <a:ext cx="8001000" cy="518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zh-CN" altLang="en-US" sz="32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要學習明白神的話</a:t>
            </a:r>
            <a:endParaRPr lang="en-US" altLang="zh-CN" sz="3200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           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因爲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神的話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是超越一切的真理</a:t>
            </a:r>
            <a:endParaRPr lang="en-US" altLang="zh-CN" sz="3200" b="0" i="1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  <a:cs typeface="+mj-cs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二，要信靠順服神的話</a:t>
            </a:r>
            <a:endParaRPr lang="en-US" altLang="zh-CN" sz="3200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因爲神的話確定，永不改變</a:t>
            </a:r>
            <a:endParaRPr lang="en-US" altLang="zh-CN" sz="3200" b="0" i="1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三，</a:t>
            </a: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要經歷真實的悔改</a:t>
            </a:r>
            <a:endParaRPr lang="en-US" altLang="zh-CN" sz="3200" kern="0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CN" altLang="en-US" sz="3200" b="0" i="1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因爲忽略神的救恩，不能逃罪</a:t>
            </a:r>
            <a:endParaRPr lang="en-US" altLang="zh-CN" sz="3200" b="0" i="1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sz="3200" b="0" i="1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      </a:t>
            </a:r>
            <a:endParaRPr lang="en-US" altLang="zh-CN" sz="3200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615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A3DC100-C89B-4C21-8331-8BD0D248D544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685800" y="838200"/>
            <a:ext cx="7848600" cy="575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希伯來書 </a:t>
            </a:r>
            <a:r>
              <a:rPr lang="en-US" altLang="zh-CN" sz="24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2:1-4 </a:t>
            </a:r>
            <a:endParaRPr lang="en-US" altLang="zh-CN" sz="240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1. 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所以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我們當越發鄭重所聽見的道理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恐怕我們隨流失去。</a:t>
            </a:r>
            <a:r>
              <a:rPr lang="en-US" altLang="zh-TW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2. 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那藉著天使所傳的話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既是確定的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凡干犯悖逆的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都受了該受的報應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CN" sz="2400" b="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3.</a:t>
            </a: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我們若忽略這麼大的救恩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怎能逃罪呢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？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這救恩起先是主親自講的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後來是聽見的人給我們證實了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400" b="0" dirty="0">
                <a:latin typeface="DFKai-SB" pitchFamily="65" charset="-120"/>
                <a:ea typeface="DFKai-SB" pitchFamily="65" charset="-120"/>
              </a:rPr>
              <a:t>4. 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神又按自己的旨意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用神蹟奇事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和百般的異能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並聖靈的恩賜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latin typeface="DFKai-SB" pitchFamily="65" charset="-120"/>
                <a:ea typeface="DFKai-SB" pitchFamily="65" charset="-120"/>
              </a:rPr>
              <a:t>同他們作見證</a:t>
            </a:r>
            <a:r>
              <a:rPr lang="zh-CN" altLang="en-US" sz="2400" b="0" dirty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400" b="0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TW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約翰福音 </a:t>
            </a: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3:16-18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；路加福音 </a:t>
            </a: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13:4-5; </a:t>
            </a:r>
            <a:r>
              <a:rPr lang="zh-CN" altLang="en-US" sz="2400" b="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羅馬書 </a:t>
            </a:r>
            <a:r>
              <a:rPr lang="en-US" altLang="zh-CN" sz="2400" b="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2:4-5</a:t>
            </a:r>
            <a:r>
              <a:rPr lang="zh-CN" altLang="en-US" sz="2400" b="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；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約翰福音 </a:t>
            </a: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3:16-18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；哥林多後書 </a:t>
            </a: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7:9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2400" b="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endParaRPr lang="en-US" altLang="zh-CN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380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EB05DCF-8281-47EA-BEF8-488238367C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143000"/>
            <a:ext cx="5943600" cy="4186624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C47665F4-DC4D-4885-AE2E-B93143887806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304800" y="54864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zh-CN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Sonic</a:t>
            </a:r>
            <a:r>
              <a:rPr lang="zh-CN" altLang="en-US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Nap</a:t>
            </a:r>
            <a:r>
              <a:rPr lang="zh-CN" altLang="en-US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Alert</a:t>
            </a:r>
            <a:r>
              <a:rPr lang="zh-CN" altLang="en-US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Patterns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79CDD49-942E-4D10-8310-3BB50416F06B}"/>
              </a:ext>
            </a:extLst>
          </p:cNvPr>
          <p:cNvSpPr/>
          <p:nvPr/>
        </p:nvSpPr>
        <p:spPr bwMode="auto">
          <a:xfrm>
            <a:off x="1941427" y="2292263"/>
            <a:ext cx="3551551" cy="2797199"/>
          </a:xfrm>
          <a:custGeom>
            <a:avLst/>
            <a:gdLst>
              <a:gd name="connsiteX0" fmla="*/ 2392578 w 3551551"/>
              <a:gd name="connsiteY0" fmla="*/ 375781 h 2797199"/>
              <a:gd name="connsiteX1" fmla="*/ 2367526 w 3551551"/>
              <a:gd name="connsiteY1" fmla="*/ 300625 h 2797199"/>
              <a:gd name="connsiteX2" fmla="*/ 2304896 w 3551551"/>
              <a:gd name="connsiteY2" fmla="*/ 263047 h 2797199"/>
              <a:gd name="connsiteX3" fmla="*/ 2217214 w 3551551"/>
              <a:gd name="connsiteY3" fmla="*/ 212942 h 2797199"/>
              <a:gd name="connsiteX4" fmla="*/ 2179636 w 3551551"/>
              <a:gd name="connsiteY4" fmla="*/ 200416 h 2797199"/>
              <a:gd name="connsiteX5" fmla="*/ 2142058 w 3551551"/>
              <a:gd name="connsiteY5" fmla="*/ 175364 h 2797199"/>
              <a:gd name="connsiteX6" fmla="*/ 2091954 w 3551551"/>
              <a:gd name="connsiteY6" fmla="*/ 150312 h 2797199"/>
              <a:gd name="connsiteX7" fmla="*/ 2054376 w 3551551"/>
              <a:gd name="connsiteY7" fmla="*/ 125260 h 2797199"/>
              <a:gd name="connsiteX8" fmla="*/ 1904063 w 3551551"/>
              <a:gd name="connsiteY8" fmla="*/ 100208 h 2797199"/>
              <a:gd name="connsiteX9" fmla="*/ 1853959 w 3551551"/>
              <a:gd name="connsiteY9" fmla="*/ 87682 h 2797199"/>
              <a:gd name="connsiteX10" fmla="*/ 1778803 w 3551551"/>
              <a:gd name="connsiteY10" fmla="*/ 75156 h 2797199"/>
              <a:gd name="connsiteX11" fmla="*/ 1728699 w 3551551"/>
              <a:gd name="connsiteY11" fmla="*/ 62630 h 2797199"/>
              <a:gd name="connsiteX12" fmla="*/ 1590913 w 3551551"/>
              <a:gd name="connsiteY12" fmla="*/ 37578 h 2797199"/>
              <a:gd name="connsiteX13" fmla="*/ 1540809 w 3551551"/>
              <a:gd name="connsiteY13" fmla="*/ 25052 h 2797199"/>
              <a:gd name="connsiteX14" fmla="*/ 1465652 w 3551551"/>
              <a:gd name="connsiteY14" fmla="*/ 12526 h 2797199"/>
              <a:gd name="connsiteX15" fmla="*/ 1403022 w 3551551"/>
              <a:gd name="connsiteY15" fmla="*/ 0 h 2797199"/>
              <a:gd name="connsiteX16" fmla="*/ 814299 w 3551551"/>
              <a:gd name="connsiteY16" fmla="*/ 12526 h 2797199"/>
              <a:gd name="connsiteX17" fmla="*/ 776721 w 3551551"/>
              <a:gd name="connsiteY17" fmla="*/ 25052 h 2797199"/>
              <a:gd name="connsiteX18" fmla="*/ 663987 w 3551551"/>
              <a:gd name="connsiteY18" fmla="*/ 50104 h 2797199"/>
              <a:gd name="connsiteX19" fmla="*/ 601357 w 3551551"/>
              <a:gd name="connsiteY19" fmla="*/ 87682 h 2797199"/>
              <a:gd name="connsiteX20" fmla="*/ 526200 w 3551551"/>
              <a:gd name="connsiteY20" fmla="*/ 112734 h 2797199"/>
              <a:gd name="connsiteX21" fmla="*/ 425992 w 3551551"/>
              <a:gd name="connsiteY21" fmla="*/ 187890 h 2797199"/>
              <a:gd name="connsiteX22" fmla="*/ 375888 w 3551551"/>
              <a:gd name="connsiteY22" fmla="*/ 237995 h 2797199"/>
              <a:gd name="connsiteX23" fmla="*/ 325784 w 3551551"/>
              <a:gd name="connsiteY23" fmla="*/ 275573 h 2797199"/>
              <a:gd name="connsiteX24" fmla="*/ 288206 w 3551551"/>
              <a:gd name="connsiteY24" fmla="*/ 325677 h 2797199"/>
              <a:gd name="connsiteX25" fmla="*/ 238102 w 3551551"/>
              <a:gd name="connsiteY25" fmla="*/ 363255 h 2797199"/>
              <a:gd name="connsiteX26" fmla="*/ 162946 w 3551551"/>
              <a:gd name="connsiteY26" fmla="*/ 463463 h 2797199"/>
              <a:gd name="connsiteX27" fmla="*/ 112841 w 3551551"/>
              <a:gd name="connsiteY27" fmla="*/ 538619 h 2797199"/>
              <a:gd name="connsiteX28" fmla="*/ 87789 w 3551551"/>
              <a:gd name="connsiteY28" fmla="*/ 588723 h 2797199"/>
              <a:gd name="connsiteX29" fmla="*/ 62737 w 3551551"/>
              <a:gd name="connsiteY29" fmla="*/ 626301 h 2797199"/>
              <a:gd name="connsiteX30" fmla="*/ 25159 w 3551551"/>
              <a:gd name="connsiteY30" fmla="*/ 713984 h 2797199"/>
              <a:gd name="connsiteX31" fmla="*/ 25159 w 3551551"/>
              <a:gd name="connsiteY31" fmla="*/ 1164921 h 2797199"/>
              <a:gd name="connsiteX32" fmla="*/ 37685 w 3551551"/>
              <a:gd name="connsiteY32" fmla="*/ 1215025 h 2797199"/>
              <a:gd name="connsiteX33" fmla="*/ 62737 w 3551551"/>
              <a:gd name="connsiteY33" fmla="*/ 1265129 h 2797199"/>
              <a:gd name="connsiteX34" fmla="*/ 87789 w 3551551"/>
              <a:gd name="connsiteY34" fmla="*/ 1365337 h 2797199"/>
              <a:gd name="connsiteX35" fmla="*/ 112841 w 3551551"/>
              <a:gd name="connsiteY35" fmla="*/ 1427967 h 2797199"/>
              <a:gd name="connsiteX36" fmla="*/ 137894 w 3551551"/>
              <a:gd name="connsiteY36" fmla="*/ 1453019 h 2797199"/>
              <a:gd name="connsiteX37" fmla="*/ 162946 w 3551551"/>
              <a:gd name="connsiteY37" fmla="*/ 1540701 h 2797199"/>
              <a:gd name="connsiteX38" fmla="*/ 200524 w 3551551"/>
              <a:gd name="connsiteY38" fmla="*/ 1578279 h 2797199"/>
              <a:gd name="connsiteX39" fmla="*/ 250628 w 3551551"/>
              <a:gd name="connsiteY39" fmla="*/ 1678488 h 2797199"/>
              <a:gd name="connsiteX40" fmla="*/ 288206 w 3551551"/>
              <a:gd name="connsiteY40" fmla="*/ 1766170 h 2797199"/>
              <a:gd name="connsiteX41" fmla="*/ 338310 w 3551551"/>
              <a:gd name="connsiteY41" fmla="*/ 1828800 h 2797199"/>
              <a:gd name="connsiteX42" fmla="*/ 363362 w 3551551"/>
              <a:gd name="connsiteY42" fmla="*/ 1891430 h 2797199"/>
              <a:gd name="connsiteX43" fmla="*/ 425992 w 3551551"/>
              <a:gd name="connsiteY43" fmla="*/ 1991638 h 2797199"/>
              <a:gd name="connsiteX44" fmla="*/ 451044 w 3551551"/>
              <a:gd name="connsiteY44" fmla="*/ 2054269 h 2797199"/>
              <a:gd name="connsiteX45" fmla="*/ 501148 w 3551551"/>
              <a:gd name="connsiteY45" fmla="*/ 2116899 h 2797199"/>
              <a:gd name="connsiteX46" fmla="*/ 576305 w 3551551"/>
              <a:gd name="connsiteY46" fmla="*/ 2254685 h 2797199"/>
              <a:gd name="connsiteX47" fmla="*/ 613883 w 3551551"/>
              <a:gd name="connsiteY47" fmla="*/ 2279737 h 2797199"/>
              <a:gd name="connsiteX48" fmla="*/ 701565 w 3551551"/>
              <a:gd name="connsiteY48" fmla="*/ 2342367 h 2797199"/>
              <a:gd name="connsiteX49" fmla="*/ 751669 w 3551551"/>
              <a:gd name="connsiteY49" fmla="*/ 2379945 h 2797199"/>
              <a:gd name="connsiteX50" fmla="*/ 801773 w 3551551"/>
              <a:gd name="connsiteY50" fmla="*/ 2430049 h 2797199"/>
              <a:gd name="connsiteX51" fmla="*/ 851877 w 3551551"/>
              <a:gd name="connsiteY51" fmla="*/ 2442575 h 2797199"/>
              <a:gd name="connsiteX52" fmla="*/ 939559 w 3551551"/>
              <a:gd name="connsiteY52" fmla="*/ 2505205 h 2797199"/>
              <a:gd name="connsiteX53" fmla="*/ 1027241 w 3551551"/>
              <a:gd name="connsiteY53" fmla="*/ 2542784 h 2797199"/>
              <a:gd name="connsiteX54" fmla="*/ 1152502 w 3551551"/>
              <a:gd name="connsiteY54" fmla="*/ 2605414 h 2797199"/>
              <a:gd name="connsiteX55" fmla="*/ 1252710 w 3551551"/>
              <a:gd name="connsiteY55" fmla="*/ 2642992 h 2797199"/>
              <a:gd name="connsiteX56" fmla="*/ 1290288 w 3551551"/>
              <a:gd name="connsiteY56" fmla="*/ 2668044 h 2797199"/>
              <a:gd name="connsiteX57" fmla="*/ 1340392 w 3551551"/>
              <a:gd name="connsiteY57" fmla="*/ 2680570 h 2797199"/>
              <a:gd name="connsiteX58" fmla="*/ 1490705 w 3551551"/>
              <a:gd name="connsiteY58" fmla="*/ 2705622 h 2797199"/>
              <a:gd name="connsiteX59" fmla="*/ 1565861 w 3551551"/>
              <a:gd name="connsiteY59" fmla="*/ 2718148 h 2797199"/>
              <a:gd name="connsiteX60" fmla="*/ 1641017 w 3551551"/>
              <a:gd name="connsiteY60" fmla="*/ 2743200 h 2797199"/>
              <a:gd name="connsiteX61" fmla="*/ 2104480 w 3551551"/>
              <a:gd name="connsiteY61" fmla="*/ 2768252 h 2797199"/>
              <a:gd name="connsiteX62" fmla="*/ 2843515 w 3551551"/>
              <a:gd name="connsiteY62" fmla="*/ 2743200 h 2797199"/>
              <a:gd name="connsiteX63" fmla="*/ 2881094 w 3551551"/>
              <a:gd name="connsiteY63" fmla="*/ 2730674 h 2797199"/>
              <a:gd name="connsiteX64" fmla="*/ 2943724 w 3551551"/>
              <a:gd name="connsiteY64" fmla="*/ 2718148 h 2797199"/>
              <a:gd name="connsiteX65" fmla="*/ 3031406 w 3551551"/>
              <a:gd name="connsiteY65" fmla="*/ 2668044 h 2797199"/>
              <a:gd name="connsiteX66" fmla="*/ 3144140 w 3551551"/>
              <a:gd name="connsiteY66" fmla="*/ 2617940 h 2797199"/>
              <a:gd name="connsiteX67" fmla="*/ 3256874 w 3551551"/>
              <a:gd name="connsiteY67" fmla="*/ 2505205 h 2797199"/>
              <a:gd name="connsiteX68" fmla="*/ 3294452 w 3551551"/>
              <a:gd name="connsiteY68" fmla="*/ 2467627 h 2797199"/>
              <a:gd name="connsiteX69" fmla="*/ 3332031 w 3551551"/>
              <a:gd name="connsiteY69" fmla="*/ 2417523 h 2797199"/>
              <a:gd name="connsiteX70" fmla="*/ 3357083 w 3551551"/>
              <a:gd name="connsiteY70" fmla="*/ 2367419 h 2797199"/>
              <a:gd name="connsiteX71" fmla="*/ 3444765 w 3551551"/>
              <a:gd name="connsiteY71" fmla="*/ 2254685 h 2797199"/>
              <a:gd name="connsiteX72" fmla="*/ 3457291 w 3551551"/>
              <a:gd name="connsiteY72" fmla="*/ 2217107 h 2797199"/>
              <a:gd name="connsiteX73" fmla="*/ 3469817 w 3551551"/>
              <a:gd name="connsiteY73" fmla="*/ 2154477 h 2797199"/>
              <a:gd name="connsiteX74" fmla="*/ 3494869 w 3551551"/>
              <a:gd name="connsiteY74" fmla="*/ 2104373 h 2797199"/>
              <a:gd name="connsiteX75" fmla="*/ 3519921 w 3551551"/>
              <a:gd name="connsiteY75" fmla="*/ 1979112 h 2797199"/>
              <a:gd name="connsiteX76" fmla="*/ 3532447 w 3551551"/>
              <a:gd name="connsiteY76" fmla="*/ 1941534 h 2797199"/>
              <a:gd name="connsiteX77" fmla="*/ 3532447 w 3551551"/>
              <a:gd name="connsiteY77" fmla="*/ 1390389 h 2797199"/>
              <a:gd name="connsiteX78" fmla="*/ 3494869 w 3551551"/>
              <a:gd name="connsiteY78" fmla="*/ 1302707 h 2797199"/>
              <a:gd name="connsiteX79" fmla="*/ 3482343 w 3551551"/>
              <a:gd name="connsiteY79" fmla="*/ 1265129 h 2797199"/>
              <a:gd name="connsiteX80" fmla="*/ 3457291 w 3551551"/>
              <a:gd name="connsiteY80" fmla="*/ 1227551 h 2797199"/>
              <a:gd name="connsiteX81" fmla="*/ 3444765 w 3551551"/>
              <a:gd name="connsiteY81" fmla="*/ 1189973 h 2797199"/>
              <a:gd name="connsiteX82" fmla="*/ 3369609 w 3551551"/>
              <a:gd name="connsiteY82" fmla="*/ 1052186 h 2797199"/>
              <a:gd name="connsiteX83" fmla="*/ 3357083 w 3551551"/>
              <a:gd name="connsiteY83" fmla="*/ 1002082 h 2797199"/>
              <a:gd name="connsiteX84" fmla="*/ 3306978 w 3551551"/>
              <a:gd name="connsiteY84" fmla="*/ 914400 h 2797199"/>
              <a:gd name="connsiteX85" fmla="*/ 3269400 w 3551551"/>
              <a:gd name="connsiteY85" fmla="*/ 826718 h 2797199"/>
              <a:gd name="connsiteX86" fmla="*/ 3231822 w 3551551"/>
              <a:gd name="connsiteY86" fmla="*/ 789140 h 2797199"/>
              <a:gd name="connsiteX87" fmla="*/ 3219296 w 3551551"/>
              <a:gd name="connsiteY87" fmla="*/ 751562 h 2797199"/>
              <a:gd name="connsiteX88" fmla="*/ 3131614 w 3551551"/>
              <a:gd name="connsiteY88" fmla="*/ 676405 h 2797199"/>
              <a:gd name="connsiteX89" fmla="*/ 3068984 w 3551551"/>
              <a:gd name="connsiteY89" fmla="*/ 601249 h 2797199"/>
              <a:gd name="connsiteX90" fmla="*/ 2981302 w 3551551"/>
              <a:gd name="connsiteY90" fmla="*/ 538619 h 2797199"/>
              <a:gd name="connsiteX91" fmla="*/ 2906146 w 3551551"/>
              <a:gd name="connsiteY91" fmla="*/ 475989 h 2797199"/>
              <a:gd name="connsiteX92" fmla="*/ 2830989 w 3551551"/>
              <a:gd name="connsiteY92" fmla="*/ 425885 h 2797199"/>
              <a:gd name="connsiteX93" fmla="*/ 2793411 w 3551551"/>
              <a:gd name="connsiteY93" fmla="*/ 400833 h 2797199"/>
              <a:gd name="connsiteX94" fmla="*/ 2730781 w 3551551"/>
              <a:gd name="connsiteY94" fmla="*/ 388307 h 2797199"/>
              <a:gd name="connsiteX95" fmla="*/ 2643099 w 3551551"/>
              <a:gd name="connsiteY95" fmla="*/ 350729 h 2797199"/>
              <a:gd name="connsiteX96" fmla="*/ 2517839 w 3551551"/>
              <a:gd name="connsiteY96" fmla="*/ 300625 h 2797199"/>
              <a:gd name="connsiteX97" fmla="*/ 2442683 w 3551551"/>
              <a:gd name="connsiteY97" fmla="*/ 288099 h 2797199"/>
              <a:gd name="connsiteX98" fmla="*/ 2355000 w 3551551"/>
              <a:gd name="connsiteY98" fmla="*/ 275573 h 2797199"/>
              <a:gd name="connsiteX99" fmla="*/ 2167110 w 3551551"/>
              <a:gd name="connsiteY99" fmla="*/ 250521 h 2797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3551551" h="2797199">
                <a:moveTo>
                  <a:pt x="2392578" y="375781"/>
                </a:moveTo>
                <a:cubicBezTo>
                  <a:pt x="2384227" y="350729"/>
                  <a:pt x="2383738" y="321470"/>
                  <a:pt x="2367526" y="300625"/>
                </a:cubicBezTo>
                <a:cubicBezTo>
                  <a:pt x="2352579" y="281407"/>
                  <a:pt x="2325542" y="275950"/>
                  <a:pt x="2304896" y="263047"/>
                </a:cubicBezTo>
                <a:cubicBezTo>
                  <a:pt x="2259154" y="234458"/>
                  <a:pt x="2271638" y="236267"/>
                  <a:pt x="2217214" y="212942"/>
                </a:cubicBezTo>
                <a:cubicBezTo>
                  <a:pt x="2205078" y="207741"/>
                  <a:pt x="2191446" y="206321"/>
                  <a:pt x="2179636" y="200416"/>
                </a:cubicBezTo>
                <a:cubicBezTo>
                  <a:pt x="2166171" y="193683"/>
                  <a:pt x="2155129" y="182833"/>
                  <a:pt x="2142058" y="175364"/>
                </a:cubicBezTo>
                <a:cubicBezTo>
                  <a:pt x="2125846" y="166100"/>
                  <a:pt x="2108166" y="159576"/>
                  <a:pt x="2091954" y="150312"/>
                </a:cubicBezTo>
                <a:cubicBezTo>
                  <a:pt x="2078883" y="142843"/>
                  <a:pt x="2068472" y="130546"/>
                  <a:pt x="2054376" y="125260"/>
                </a:cubicBezTo>
                <a:cubicBezTo>
                  <a:pt x="2029939" y="116096"/>
                  <a:pt x="1919709" y="103053"/>
                  <a:pt x="1904063" y="100208"/>
                </a:cubicBezTo>
                <a:cubicBezTo>
                  <a:pt x="1887125" y="97128"/>
                  <a:pt x="1870840" y="91058"/>
                  <a:pt x="1853959" y="87682"/>
                </a:cubicBezTo>
                <a:cubicBezTo>
                  <a:pt x="1829055" y="82701"/>
                  <a:pt x="1803707" y="80137"/>
                  <a:pt x="1778803" y="75156"/>
                </a:cubicBezTo>
                <a:cubicBezTo>
                  <a:pt x="1761922" y="71780"/>
                  <a:pt x="1745504" y="66365"/>
                  <a:pt x="1728699" y="62630"/>
                </a:cubicBezTo>
                <a:cubicBezTo>
                  <a:pt x="1607791" y="35762"/>
                  <a:pt x="1726882" y="64772"/>
                  <a:pt x="1590913" y="37578"/>
                </a:cubicBezTo>
                <a:cubicBezTo>
                  <a:pt x="1574032" y="34202"/>
                  <a:pt x="1557690" y="28428"/>
                  <a:pt x="1540809" y="25052"/>
                </a:cubicBezTo>
                <a:cubicBezTo>
                  <a:pt x="1515904" y="20071"/>
                  <a:pt x="1490640" y="17069"/>
                  <a:pt x="1465652" y="12526"/>
                </a:cubicBezTo>
                <a:cubicBezTo>
                  <a:pt x="1444705" y="8718"/>
                  <a:pt x="1423899" y="4175"/>
                  <a:pt x="1403022" y="0"/>
                </a:cubicBezTo>
                <a:lnTo>
                  <a:pt x="814299" y="12526"/>
                </a:lnTo>
                <a:cubicBezTo>
                  <a:pt x="801106" y="13054"/>
                  <a:pt x="789417" y="21425"/>
                  <a:pt x="776721" y="25052"/>
                </a:cubicBezTo>
                <a:cubicBezTo>
                  <a:pt x="735445" y="36845"/>
                  <a:pt x="707037" y="41494"/>
                  <a:pt x="663987" y="50104"/>
                </a:cubicBezTo>
                <a:cubicBezTo>
                  <a:pt x="643110" y="62630"/>
                  <a:pt x="623521" y="77608"/>
                  <a:pt x="601357" y="87682"/>
                </a:cubicBezTo>
                <a:cubicBezTo>
                  <a:pt x="577317" y="98609"/>
                  <a:pt x="526200" y="112734"/>
                  <a:pt x="526200" y="112734"/>
                </a:cubicBezTo>
                <a:cubicBezTo>
                  <a:pt x="492797" y="137786"/>
                  <a:pt x="455516" y="158366"/>
                  <a:pt x="425992" y="187890"/>
                </a:cubicBezTo>
                <a:cubicBezTo>
                  <a:pt x="409291" y="204592"/>
                  <a:pt x="393663" y="222441"/>
                  <a:pt x="375888" y="237995"/>
                </a:cubicBezTo>
                <a:cubicBezTo>
                  <a:pt x="360177" y="251742"/>
                  <a:pt x="340546" y="260811"/>
                  <a:pt x="325784" y="275573"/>
                </a:cubicBezTo>
                <a:cubicBezTo>
                  <a:pt x="311022" y="290335"/>
                  <a:pt x="302968" y="310915"/>
                  <a:pt x="288206" y="325677"/>
                </a:cubicBezTo>
                <a:cubicBezTo>
                  <a:pt x="273444" y="340439"/>
                  <a:pt x="252145" y="347808"/>
                  <a:pt x="238102" y="363255"/>
                </a:cubicBezTo>
                <a:cubicBezTo>
                  <a:pt x="210016" y="394150"/>
                  <a:pt x="181619" y="426118"/>
                  <a:pt x="162946" y="463463"/>
                </a:cubicBezTo>
                <a:cubicBezTo>
                  <a:pt x="132612" y="524130"/>
                  <a:pt x="151098" y="500364"/>
                  <a:pt x="112841" y="538619"/>
                </a:cubicBezTo>
                <a:cubicBezTo>
                  <a:pt x="104490" y="555320"/>
                  <a:pt x="97053" y="572511"/>
                  <a:pt x="87789" y="588723"/>
                </a:cubicBezTo>
                <a:cubicBezTo>
                  <a:pt x="80320" y="601794"/>
                  <a:pt x="68667" y="612464"/>
                  <a:pt x="62737" y="626301"/>
                </a:cubicBezTo>
                <a:cubicBezTo>
                  <a:pt x="14204" y="739546"/>
                  <a:pt x="88055" y="619637"/>
                  <a:pt x="25159" y="713984"/>
                </a:cubicBezTo>
                <a:cubicBezTo>
                  <a:pt x="-18718" y="889491"/>
                  <a:pt x="3782" y="780134"/>
                  <a:pt x="25159" y="1164921"/>
                </a:cubicBezTo>
                <a:cubicBezTo>
                  <a:pt x="26114" y="1182110"/>
                  <a:pt x="31640" y="1198906"/>
                  <a:pt x="37685" y="1215025"/>
                </a:cubicBezTo>
                <a:cubicBezTo>
                  <a:pt x="44241" y="1232509"/>
                  <a:pt x="54386" y="1248428"/>
                  <a:pt x="62737" y="1265129"/>
                </a:cubicBezTo>
                <a:cubicBezTo>
                  <a:pt x="73416" y="1318525"/>
                  <a:pt x="71282" y="1321318"/>
                  <a:pt x="87789" y="1365337"/>
                </a:cubicBezTo>
                <a:cubicBezTo>
                  <a:pt x="95684" y="1386390"/>
                  <a:pt x="101685" y="1408445"/>
                  <a:pt x="112841" y="1427967"/>
                </a:cubicBezTo>
                <a:cubicBezTo>
                  <a:pt x="118700" y="1438221"/>
                  <a:pt x="129543" y="1444668"/>
                  <a:pt x="137894" y="1453019"/>
                </a:cubicBezTo>
                <a:cubicBezTo>
                  <a:pt x="139564" y="1459700"/>
                  <a:pt x="155758" y="1529919"/>
                  <a:pt x="162946" y="1540701"/>
                </a:cubicBezTo>
                <a:cubicBezTo>
                  <a:pt x="172772" y="1555440"/>
                  <a:pt x="187998" y="1565753"/>
                  <a:pt x="200524" y="1578279"/>
                </a:cubicBezTo>
                <a:cubicBezTo>
                  <a:pt x="231281" y="1701311"/>
                  <a:pt x="186752" y="1550736"/>
                  <a:pt x="250628" y="1678488"/>
                </a:cubicBezTo>
                <a:cubicBezTo>
                  <a:pt x="305445" y="1788122"/>
                  <a:pt x="219815" y="1674982"/>
                  <a:pt x="288206" y="1766170"/>
                </a:cubicBezTo>
                <a:cubicBezTo>
                  <a:pt x="304247" y="1787558"/>
                  <a:pt x="324555" y="1805875"/>
                  <a:pt x="338310" y="1828800"/>
                </a:cubicBezTo>
                <a:cubicBezTo>
                  <a:pt x="349878" y="1848081"/>
                  <a:pt x="352442" y="1871775"/>
                  <a:pt x="363362" y="1891430"/>
                </a:cubicBezTo>
                <a:cubicBezTo>
                  <a:pt x="441369" y="2031843"/>
                  <a:pt x="365463" y="1855447"/>
                  <a:pt x="425992" y="1991638"/>
                </a:cubicBezTo>
                <a:cubicBezTo>
                  <a:pt x="435124" y="2012185"/>
                  <a:pt x="439476" y="2034988"/>
                  <a:pt x="451044" y="2054269"/>
                </a:cubicBezTo>
                <a:cubicBezTo>
                  <a:pt x="464799" y="2077194"/>
                  <a:pt x="487136" y="2094130"/>
                  <a:pt x="501148" y="2116899"/>
                </a:cubicBezTo>
                <a:cubicBezTo>
                  <a:pt x="501266" y="2117091"/>
                  <a:pt x="553400" y="2231781"/>
                  <a:pt x="576305" y="2254685"/>
                </a:cubicBezTo>
                <a:cubicBezTo>
                  <a:pt x="586950" y="2265330"/>
                  <a:pt x="602318" y="2270099"/>
                  <a:pt x="613883" y="2279737"/>
                </a:cubicBezTo>
                <a:cubicBezTo>
                  <a:pt x="742828" y="2387191"/>
                  <a:pt x="553225" y="2249654"/>
                  <a:pt x="701565" y="2342367"/>
                </a:cubicBezTo>
                <a:cubicBezTo>
                  <a:pt x="719268" y="2353432"/>
                  <a:pt x="735958" y="2366198"/>
                  <a:pt x="751669" y="2379945"/>
                </a:cubicBezTo>
                <a:cubicBezTo>
                  <a:pt x="769444" y="2395498"/>
                  <a:pt x="781744" y="2417531"/>
                  <a:pt x="801773" y="2430049"/>
                </a:cubicBezTo>
                <a:cubicBezTo>
                  <a:pt x="816372" y="2439173"/>
                  <a:pt x="835176" y="2438400"/>
                  <a:pt x="851877" y="2442575"/>
                </a:cubicBezTo>
                <a:cubicBezTo>
                  <a:pt x="873387" y="2458707"/>
                  <a:pt x="913915" y="2490551"/>
                  <a:pt x="939559" y="2505205"/>
                </a:cubicBezTo>
                <a:cubicBezTo>
                  <a:pt x="1052454" y="2569718"/>
                  <a:pt x="935900" y="2500627"/>
                  <a:pt x="1027241" y="2542784"/>
                </a:cubicBezTo>
                <a:cubicBezTo>
                  <a:pt x="1069626" y="2562346"/>
                  <a:pt x="1108216" y="2590652"/>
                  <a:pt x="1152502" y="2605414"/>
                </a:cubicBezTo>
                <a:cubicBezTo>
                  <a:pt x="1185025" y="2616255"/>
                  <a:pt x="1222754" y="2628014"/>
                  <a:pt x="1252710" y="2642992"/>
                </a:cubicBezTo>
                <a:cubicBezTo>
                  <a:pt x="1266175" y="2649725"/>
                  <a:pt x="1276451" y="2662114"/>
                  <a:pt x="1290288" y="2668044"/>
                </a:cubicBezTo>
                <a:cubicBezTo>
                  <a:pt x="1306111" y="2674825"/>
                  <a:pt x="1323472" y="2677397"/>
                  <a:pt x="1340392" y="2680570"/>
                </a:cubicBezTo>
                <a:cubicBezTo>
                  <a:pt x="1390317" y="2689931"/>
                  <a:pt x="1440601" y="2697271"/>
                  <a:pt x="1490705" y="2705622"/>
                </a:cubicBezTo>
                <a:cubicBezTo>
                  <a:pt x="1515757" y="2709797"/>
                  <a:pt x="1541767" y="2710117"/>
                  <a:pt x="1565861" y="2718148"/>
                </a:cubicBezTo>
                <a:cubicBezTo>
                  <a:pt x="1590913" y="2726499"/>
                  <a:pt x="1614718" y="2740809"/>
                  <a:pt x="1641017" y="2743200"/>
                </a:cubicBezTo>
                <a:cubicBezTo>
                  <a:pt x="1886996" y="2765562"/>
                  <a:pt x="1732719" y="2753954"/>
                  <a:pt x="2104480" y="2768252"/>
                </a:cubicBezTo>
                <a:cubicBezTo>
                  <a:pt x="2384982" y="2824352"/>
                  <a:pt x="2183605" y="2789509"/>
                  <a:pt x="2843515" y="2743200"/>
                </a:cubicBezTo>
                <a:cubicBezTo>
                  <a:pt x="2856686" y="2742276"/>
                  <a:pt x="2868284" y="2733876"/>
                  <a:pt x="2881094" y="2730674"/>
                </a:cubicBezTo>
                <a:cubicBezTo>
                  <a:pt x="2901748" y="2725510"/>
                  <a:pt x="2922847" y="2722323"/>
                  <a:pt x="2943724" y="2718148"/>
                </a:cubicBezTo>
                <a:cubicBezTo>
                  <a:pt x="3095134" y="2642443"/>
                  <a:pt x="2907472" y="2738863"/>
                  <a:pt x="3031406" y="2668044"/>
                </a:cubicBezTo>
                <a:cubicBezTo>
                  <a:pt x="3072365" y="2644639"/>
                  <a:pt x="3099402" y="2635835"/>
                  <a:pt x="3144140" y="2617940"/>
                </a:cubicBezTo>
                <a:lnTo>
                  <a:pt x="3256874" y="2505205"/>
                </a:lnTo>
                <a:cubicBezTo>
                  <a:pt x="3269400" y="2492679"/>
                  <a:pt x="3283823" y="2481798"/>
                  <a:pt x="3294452" y="2467627"/>
                </a:cubicBezTo>
                <a:cubicBezTo>
                  <a:pt x="3306978" y="2450926"/>
                  <a:pt x="3320966" y="2435226"/>
                  <a:pt x="3332031" y="2417523"/>
                </a:cubicBezTo>
                <a:cubicBezTo>
                  <a:pt x="3341928" y="2401689"/>
                  <a:pt x="3346230" y="2382614"/>
                  <a:pt x="3357083" y="2367419"/>
                </a:cubicBezTo>
                <a:cubicBezTo>
                  <a:pt x="3397612" y="2310678"/>
                  <a:pt x="3416005" y="2340964"/>
                  <a:pt x="3444765" y="2254685"/>
                </a:cubicBezTo>
                <a:cubicBezTo>
                  <a:pt x="3448940" y="2242159"/>
                  <a:pt x="3454089" y="2229916"/>
                  <a:pt x="3457291" y="2217107"/>
                </a:cubicBezTo>
                <a:cubicBezTo>
                  <a:pt x="3462455" y="2196453"/>
                  <a:pt x="3463084" y="2174675"/>
                  <a:pt x="3469817" y="2154477"/>
                </a:cubicBezTo>
                <a:cubicBezTo>
                  <a:pt x="3475722" y="2136763"/>
                  <a:pt x="3488313" y="2121857"/>
                  <a:pt x="3494869" y="2104373"/>
                </a:cubicBezTo>
                <a:cubicBezTo>
                  <a:pt x="3508482" y="2068072"/>
                  <a:pt x="3512049" y="2014535"/>
                  <a:pt x="3519921" y="1979112"/>
                </a:cubicBezTo>
                <a:cubicBezTo>
                  <a:pt x="3522785" y="1966223"/>
                  <a:pt x="3528272" y="1954060"/>
                  <a:pt x="3532447" y="1941534"/>
                </a:cubicBezTo>
                <a:cubicBezTo>
                  <a:pt x="3561902" y="1705892"/>
                  <a:pt x="3553600" y="1813441"/>
                  <a:pt x="3532447" y="1390389"/>
                </a:cubicBezTo>
                <a:cubicBezTo>
                  <a:pt x="3529550" y="1332457"/>
                  <a:pt x="3517857" y="1348683"/>
                  <a:pt x="3494869" y="1302707"/>
                </a:cubicBezTo>
                <a:cubicBezTo>
                  <a:pt x="3488964" y="1290897"/>
                  <a:pt x="3488248" y="1276939"/>
                  <a:pt x="3482343" y="1265129"/>
                </a:cubicBezTo>
                <a:cubicBezTo>
                  <a:pt x="3475610" y="1251664"/>
                  <a:pt x="3464024" y="1241016"/>
                  <a:pt x="3457291" y="1227551"/>
                </a:cubicBezTo>
                <a:cubicBezTo>
                  <a:pt x="3451386" y="1215741"/>
                  <a:pt x="3450670" y="1201783"/>
                  <a:pt x="3444765" y="1189973"/>
                </a:cubicBezTo>
                <a:cubicBezTo>
                  <a:pt x="3410467" y="1121376"/>
                  <a:pt x="3397994" y="1165725"/>
                  <a:pt x="3369609" y="1052186"/>
                </a:cubicBezTo>
                <a:cubicBezTo>
                  <a:pt x="3365434" y="1035485"/>
                  <a:pt x="3363128" y="1018201"/>
                  <a:pt x="3357083" y="1002082"/>
                </a:cubicBezTo>
                <a:cubicBezTo>
                  <a:pt x="3343460" y="965754"/>
                  <a:pt x="3327746" y="945551"/>
                  <a:pt x="3306978" y="914400"/>
                </a:cubicBezTo>
                <a:cubicBezTo>
                  <a:pt x="3296756" y="883734"/>
                  <a:pt x="3288748" y="853805"/>
                  <a:pt x="3269400" y="826718"/>
                </a:cubicBezTo>
                <a:cubicBezTo>
                  <a:pt x="3259104" y="812303"/>
                  <a:pt x="3244348" y="801666"/>
                  <a:pt x="3231822" y="789140"/>
                </a:cubicBezTo>
                <a:cubicBezTo>
                  <a:pt x="3227647" y="776614"/>
                  <a:pt x="3226620" y="762548"/>
                  <a:pt x="3219296" y="751562"/>
                </a:cubicBezTo>
                <a:cubicBezTo>
                  <a:pt x="3198576" y="720482"/>
                  <a:pt x="3158624" y="699557"/>
                  <a:pt x="3131614" y="676405"/>
                </a:cubicBezTo>
                <a:cubicBezTo>
                  <a:pt x="2987959" y="553270"/>
                  <a:pt x="3184964" y="717229"/>
                  <a:pt x="3068984" y="601249"/>
                </a:cubicBezTo>
                <a:cubicBezTo>
                  <a:pt x="3053447" y="585712"/>
                  <a:pt x="3002639" y="552844"/>
                  <a:pt x="2981302" y="538619"/>
                </a:cubicBezTo>
                <a:cubicBezTo>
                  <a:pt x="2940198" y="476963"/>
                  <a:pt x="2976778" y="518368"/>
                  <a:pt x="2906146" y="475989"/>
                </a:cubicBezTo>
                <a:cubicBezTo>
                  <a:pt x="2880328" y="460498"/>
                  <a:pt x="2856041" y="442586"/>
                  <a:pt x="2830989" y="425885"/>
                </a:cubicBezTo>
                <a:cubicBezTo>
                  <a:pt x="2818463" y="417534"/>
                  <a:pt x="2808173" y="403785"/>
                  <a:pt x="2793411" y="400833"/>
                </a:cubicBezTo>
                <a:lnTo>
                  <a:pt x="2730781" y="388307"/>
                </a:lnTo>
                <a:cubicBezTo>
                  <a:pt x="2654628" y="337538"/>
                  <a:pt x="2735540" y="385394"/>
                  <a:pt x="2643099" y="350729"/>
                </a:cubicBezTo>
                <a:cubicBezTo>
                  <a:pt x="2577677" y="326196"/>
                  <a:pt x="2598969" y="314147"/>
                  <a:pt x="2517839" y="300625"/>
                </a:cubicBezTo>
                <a:lnTo>
                  <a:pt x="2442683" y="288099"/>
                </a:lnTo>
                <a:cubicBezTo>
                  <a:pt x="2413502" y="283610"/>
                  <a:pt x="2384163" y="280178"/>
                  <a:pt x="2355000" y="275573"/>
                </a:cubicBezTo>
                <a:cubicBezTo>
                  <a:pt x="2183295" y="248462"/>
                  <a:pt x="2257712" y="250521"/>
                  <a:pt x="2167110" y="250521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7096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2133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抵禦信仰隨流失去</a:t>
            </a:r>
            <a:endParaRPr lang="en-US" altLang="zh-CN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就要越发鄭重所聽見的道</a:t>
            </a:r>
            <a:endParaRPr lang="en-US" altLang="zh-CN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2438395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2133600" y="2838199"/>
            <a:ext cx="6629400" cy="3410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zh-CN" altLang="en-US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要學習明白神的話</a:t>
            </a:r>
            <a:endParaRPr lang="en-US" altLang="zh-CN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二，要信靠順服神的話</a:t>
            </a:r>
            <a:endParaRPr lang="en-US" altLang="zh-CN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三，要經歷真實的悔改</a:t>
            </a:r>
            <a:endParaRPr lang="en-US" altLang="zh-CN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          </a:t>
            </a:r>
            <a:endParaRPr lang="en-US" altLang="zh-CN" sz="3200" b="0" i="1" kern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      </a:t>
            </a:r>
            <a:endParaRPr lang="en-US" altLang="zh-CN" sz="3200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936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希伯來書 </a:t>
            </a:r>
            <a:r>
              <a:rPr lang="en-US" altLang="zh-CN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2:1-4</a:t>
            </a:r>
            <a:endParaRPr kumimoji="1" lang="zh-TW" altLang="en-US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DFKai-SB" pitchFamily="65" charset="-120"/>
              <a:ea typeface="DFKai-SB" pitchFamily="65" charset="-120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2">
            <a:extLst>
              <a:ext uri="{FF2B5EF4-FFF2-40B4-BE49-F238E27FC236}">
                <a16:creationId xmlns:a16="http://schemas.microsoft.com/office/drawing/2014/main" id="{E5D560D0-B606-467A-9BEC-2849F393A1FE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457200" y="1332979"/>
            <a:ext cx="8382000" cy="426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1.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所以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我們當越發鄭重所聽見的道理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恐怕我們隨流失去。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2. 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那藉著天使所傳的話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既是確定的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凡干犯悖逆的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都受了該受的報應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3. 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我們若忽略這麼大的救恩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怎能逃罪呢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？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這救恩起先是</a:t>
            </a:r>
            <a:endParaRPr lang="en-US" altLang="zh-TW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主親自講的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後來是聽見的人給我們證實了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4. 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神又按自己的旨意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用神蹟奇事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和百般的異能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並</a:t>
            </a:r>
            <a:endParaRPr lang="en-US" altLang="zh-TW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聖靈的恩賜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同他們作見證。</a:t>
            </a:r>
            <a:endParaRPr lang="en-US" altLang="zh-CN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8793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kumimoji="1" lang="zh-TW" altLang="en-US" sz="24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DFKai-SB" pitchFamily="65" charset="-120"/>
              <a:ea typeface="DFKai-SB" pitchFamily="65" charset="-120"/>
              <a:cs typeface="+mj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990600" y="1295401"/>
            <a:ext cx="7010400" cy="4419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要避免信仰随流失去的危险，</a:t>
            </a:r>
            <a:endParaRPr lang="en-US" altLang="zh-CN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TW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       </a:t>
            </a:r>
            <a:r>
              <a:rPr lang="zh-CN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就</a:t>
            </a:r>
            <a:r>
              <a:rPr lang="zh-TW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當</a:t>
            </a:r>
            <a:r>
              <a:rPr lang="zh-CN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越发鄭重所聽見的道！</a:t>
            </a: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E3E9323E-79CC-4E47-BDDD-BD56B9BB3265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647700" y="3733806"/>
            <a:ext cx="7848600" cy="144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zh-CN" altLang="en-US" sz="24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希伯來書 </a:t>
            </a:r>
            <a:r>
              <a:rPr lang="en-US" altLang="zh-CN" sz="24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2:1</a:t>
            </a:r>
            <a:endParaRPr lang="en-US" altLang="zh-CN" sz="2400" kern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sz="2400" b="0" kern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“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所以我們當越發鄭重所聽見的道理、恐怕我們隨流失去。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”</a:t>
            </a:r>
            <a:endParaRPr lang="en-US" altLang="zh-CN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771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越发鄭重所聽見的道</a:t>
            </a:r>
            <a:endParaRPr lang="en-US" altLang="zh-CN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457200" y="1295401"/>
            <a:ext cx="8039100" cy="4419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要學習明白神的話</a:t>
            </a:r>
            <a:endParaRPr lang="en-US" altLang="zh-CN" sz="3200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           </a:t>
            </a:r>
            <a:r>
              <a:rPr lang="zh-CN" altLang="en-US" sz="3200" b="0" i="1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因爲</a:t>
            </a:r>
            <a:r>
              <a:rPr lang="zh-CN" altLang="en-US" sz="3200" b="0" i="1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神的話</a:t>
            </a:r>
            <a:r>
              <a:rPr lang="zh-CN" altLang="en-US" sz="3200" b="0" i="1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是超越一切的真理</a:t>
            </a:r>
            <a:endParaRPr lang="en-US" altLang="zh-CN" sz="3200" b="0" i="1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sz="3200" b="0" i="1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	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           </a:t>
            </a: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6001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A3DC100-C89B-4C21-8331-8BD0D248D544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685800" y="838200"/>
            <a:ext cx="7848600" cy="575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希伯來書 </a:t>
            </a:r>
            <a:r>
              <a:rPr lang="en-US" altLang="zh-CN" sz="24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2:1-4 </a:t>
            </a:r>
            <a:endParaRPr lang="en-US" altLang="zh-CN" sz="240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1. </a:t>
            </a:r>
            <a:r>
              <a:rPr lang="zh-TW" altLang="en-US" sz="2400" b="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所以</a:t>
            </a:r>
            <a:r>
              <a:rPr lang="zh-CN" altLang="en-US" sz="2400" b="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我們當越發鄭重所聽見的道理</a:t>
            </a:r>
            <a:r>
              <a:rPr lang="zh-CN" altLang="en-US" sz="2400" b="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恐怕我們隨流失去。</a:t>
            </a:r>
            <a:r>
              <a:rPr lang="en-US" altLang="zh-TW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2. 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那藉著天使所傳的話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既是確定的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凡干犯悖逆的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都受了該受的報應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3. 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我們若忽略這麼大的救恩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怎能逃罪呢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？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這救恩起先是主親自講的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後來是聽見的人給我們證實了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4. 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神又按自己的旨意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用神蹟奇事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和百般的異能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並聖靈的恩賜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同他們作見證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TW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希伯來書 </a:t>
            </a: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1:2-3; 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約翰一書 </a:t>
            </a: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2:16; 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以弗所書 </a:t>
            </a:r>
            <a:r>
              <a:rPr lang="en-US" altLang="zh-TW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6:12,1</a:t>
            </a: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999042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越发鄭重所聽見的道</a:t>
            </a:r>
            <a:endParaRPr lang="en-US" altLang="zh-CN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457200" y="1295401"/>
            <a:ext cx="8039100" cy="525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zh-CN" altLang="en-US" sz="32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要學習明白神的話</a:t>
            </a:r>
            <a:endParaRPr lang="en-US" altLang="zh-CN" sz="3200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           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因爲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神的話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是超越一切的真理</a:t>
            </a:r>
            <a:endParaRPr lang="en-US" altLang="zh-CN" sz="3200" b="0" i="1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  <a:cs typeface="+mj-cs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二，要信靠順服神的話</a:t>
            </a:r>
            <a:endParaRPr lang="en-US" altLang="zh-CN" sz="3200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CN" altLang="en-US" sz="3200" b="0" i="1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因爲神的話確定，永不改變</a:t>
            </a:r>
            <a:endParaRPr lang="en-US" altLang="zh-CN" sz="3200" b="0" i="1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TW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sz="3200" b="0" i="1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132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0A3DC100-C89B-4C21-8331-8BD0D248D544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685800" y="838200"/>
            <a:ext cx="7848600" cy="575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4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希伯來書 </a:t>
            </a:r>
            <a:r>
              <a:rPr lang="en-US" altLang="zh-CN" sz="24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2:1-4 </a:t>
            </a:r>
            <a:endParaRPr lang="en-US" altLang="zh-CN" sz="240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TW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1. 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所以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我們當越發鄭重所聽見的道理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恐怕我們隨流失去。</a:t>
            </a:r>
            <a:r>
              <a:rPr lang="en-US" altLang="zh-TW" sz="2400" b="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2. </a:t>
            </a:r>
            <a:r>
              <a:rPr lang="zh-TW" altLang="en-US" sz="2400" b="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那藉著天使所傳的話</a:t>
            </a:r>
            <a:r>
              <a:rPr lang="zh-CN" altLang="en-US" sz="2400" b="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既是確定的</a:t>
            </a:r>
            <a:r>
              <a:rPr lang="zh-CN" altLang="en-US" sz="2400" b="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凡干犯悖逆的</a:t>
            </a:r>
            <a:r>
              <a:rPr lang="zh-CN" altLang="en-US" sz="2400" b="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都受了該受的報應</a:t>
            </a:r>
            <a:r>
              <a:rPr lang="zh-CN" altLang="en-US" sz="2400" b="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3. 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我們若忽略這麼大的救恩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怎能逃罪呢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？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這救恩起先是主親自講的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後來是聽見的人給我們證實了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4. 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神又按自己的旨意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用神蹟奇事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和百般的異能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並聖靈的恩賜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同他們作見證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TW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希伯來書 </a:t>
            </a: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1:11-12</a:t>
            </a:r>
          </a:p>
          <a:p>
            <a:pPr lvl="0">
              <a:defRPr/>
            </a:pPr>
            <a:endParaRPr lang="en-US" altLang="zh-CN" sz="2400" b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9614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越发鄭重所聽見的道</a:t>
            </a:r>
            <a:endParaRPr lang="en-US" altLang="zh-CN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457200" y="1295401"/>
            <a:ext cx="8382000" cy="4419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zh-CN" altLang="en-US" sz="32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要學習明白神的話</a:t>
            </a:r>
            <a:endParaRPr lang="en-US" altLang="zh-CN" sz="3200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           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因爲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神的話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是超越一切的真理</a:t>
            </a:r>
            <a:endParaRPr lang="en-US" altLang="zh-CN" sz="3200" b="0" i="1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  <a:cs typeface="+mj-cs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二，要信靠順服神的話</a:t>
            </a:r>
            <a:endParaRPr lang="en-US" altLang="zh-CN" sz="3200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抵擋</a:t>
            </a:r>
            <a:r>
              <a:rPr lang="zh-CN" altLang="en-US" sz="3200" b="0" i="1" u="sng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與神的關係中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的隨流失去</a:t>
            </a:r>
            <a:endParaRPr lang="en-US" altLang="zh-CN" sz="3200" b="0" i="1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	     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約翰一書 </a:t>
            </a: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2:15-17; 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申命記 </a:t>
            </a: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8:10-14</a:t>
            </a:r>
            <a:endParaRPr lang="en-US" altLang="zh-CN" sz="2400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          </a:t>
            </a: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6321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越发鄭重所聽見的道</a:t>
            </a:r>
            <a:endParaRPr lang="en-US" altLang="zh-CN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457200" y="1295401"/>
            <a:ext cx="8382000" cy="4419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一，</a:t>
            </a:r>
            <a:r>
              <a:rPr lang="zh-CN" altLang="en-US" sz="3200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要學習明白神的話</a:t>
            </a:r>
            <a:endParaRPr lang="en-US" altLang="zh-CN" sz="3200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  <a:cs typeface="+mj-cs"/>
              </a:rPr>
              <a:t>           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因爲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神的話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  <a:cs typeface="+mj-cs"/>
              </a:rPr>
              <a:t>是超越一切的真理</a:t>
            </a:r>
            <a:endParaRPr lang="en-US" altLang="zh-CN" sz="3200" b="0" i="1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  <a:cs typeface="+mj-cs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二，要信靠順服神的話</a:t>
            </a:r>
            <a:endParaRPr lang="en-US" altLang="zh-CN" sz="3200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抵擋</a:t>
            </a:r>
            <a:r>
              <a:rPr lang="zh-CN" altLang="en-US" sz="3200" b="0" i="1" u="sng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與神的關係中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的隨流失去</a:t>
            </a:r>
            <a:endParaRPr lang="en-US" altLang="zh-CN" sz="3200" b="0" i="1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marL="1371600" lvl="2" indent="-45720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抵擋</a:t>
            </a:r>
            <a:r>
              <a:rPr lang="zh-CN" altLang="en-US" sz="3200" b="0" i="1" u="sng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與弟兄姊妹的關係中</a:t>
            </a:r>
            <a:r>
              <a:rPr lang="zh-CN" altLang="en-US" sz="3200" b="0" i="1" kern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的隨流失去</a:t>
            </a:r>
            <a:endParaRPr lang="en-US" altLang="zh-CN" sz="3200" b="0" i="1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	     </a:t>
            </a:r>
            <a:r>
              <a:rPr lang="zh-CN" altLang="en-US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歌羅西書 </a:t>
            </a: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3:12-14</a:t>
            </a:r>
            <a:endParaRPr lang="en-US" altLang="zh-CN" sz="3200" b="0" i="1" kern="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2400" b="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	</a:t>
            </a:r>
            <a:endParaRPr lang="en-US" altLang="zh-CN" sz="3200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3200" kern="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          </a:t>
            </a: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endParaRPr lang="en-US" altLang="zh-CN" kern="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18796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   Chinese Church in Christ, Cupertino &amp;quot;&quot;/&gt;&lt;property id=&quot;20307&quot; value=&quot;998&quot;/&gt;&lt;/object&gt;&lt;object type=&quot;3&quot; unique_id=&quot;10006&quot;&gt;&lt;property id=&quot;20148&quot; value=&quot;5&quot;/&gt;&lt;property id=&quot;20300&quot; value=&quot;Slide 4&quot;/&gt;&lt;property id=&quot;20307&quot; value=&quot;2051&quot;/&gt;&lt;/object&gt;&lt;object type=&quot;3&quot; unique_id=&quot;10007&quot;&gt;&lt;property id=&quot;20148&quot; value=&quot;5&quot;/&gt;&lt;property id=&quot;20300&quot; value=&quot;Slide 5&quot;/&gt;&lt;property id=&quot;20307&quot; value=&quot;2357&quot;/&gt;&lt;/object&gt;&lt;object type=&quot;3&quot; unique_id=&quot;10016&quot;&gt;&lt;property id=&quot;20148&quot; value=&quot;5&quot;/&gt;&lt;property id=&quot;20300&quot; value=&quot;Slide 23&quot;/&gt;&lt;property id=&quot;20307&quot; value=&quot;2479&quot;/&gt;&lt;/object&gt;&lt;object type=&quot;3&quot; unique_id=&quot;10019&quot;&gt;&lt;property id=&quot;20148&quot; value=&quot;5&quot;/&gt;&lt;property id=&quot;20300&quot; value=&quot;Slide 30 - &amp;quot;歡迎新朋友&amp;quot;&quot;/&gt;&lt;property id=&quot;20307&quot; value=&quot;2480&quot;/&gt;&lt;/object&gt;&lt;object type=&quot;3&quot; unique_id=&quot;10021&quot;&gt;&lt;property id=&quot;20148&quot; value=&quot;5&quot;/&gt;&lt;property id=&quot;20300&quot; value=&quot;Slide 32 - &amp;quot;主日學課程及教室&amp;quot;&quot;/&gt;&lt;property id=&quot;20307&quot; value=&quot;2495&quot;/&gt;&lt;/object&gt;&lt;object type=&quot;3&quot; unique_id=&quot;10022&quot;&gt;&lt;property id=&quot;20148&quot; value=&quot;5&quot;/&gt;&lt;property id=&quot;20300&quot; value=&quot;Slide 33 - &amp;quot;   Chinese Church in Christ, Cupertino &amp;quot;&quot;/&gt;&lt;property id=&quot;20307&quot; value=&quot;2366&quot;/&gt;&lt;/object&gt;&lt;object type=&quot;3&quot; unique_id=&quot;10023&quot;&gt;&lt;property id=&quot;20148&quot; value=&quot;5&quot;/&gt;&lt;property id=&quot;20300&quot; value=&quot;Slide 35&quot;/&gt;&lt;property id=&quot;20307&quot; value=&quot;2063&quot;/&gt;&lt;/object&gt;&lt;object type=&quot;3&quot; unique_id=&quot;10024&quot;&gt;&lt;property id=&quot;20148&quot; value=&quot;5&quot;/&gt;&lt;property id=&quot;20300&quot; value=&quot;Slide 36&quot;/&gt;&lt;property id=&quot;20307&quot; value=&quot;2375&quot;/&gt;&lt;/object&gt;&lt;object type=&quot;3&quot; unique_id=&quot;10033&quot;&gt;&lt;property id=&quot;20148&quot; value=&quot;5&quot;/&gt;&lt;property id=&quot;20300&quot; value=&quot;Slide 47&quot;/&gt;&lt;property id=&quot;20307&quot; value=&quot;2494&quot;/&gt;&lt;/object&gt;&lt;object type=&quot;3&quot; unique_id=&quot;10036&quot;&gt;&lt;property id=&quot;20148&quot; value=&quot;5&quot;/&gt;&lt;property id=&quot;20300&quot; value=&quot;Slide 53 - &amp;quot;歡迎新朋友&amp;quot;&quot;/&gt;&lt;property id=&quot;20307&quot; value=&quot;2420&quot;/&gt;&lt;/object&gt;&lt;object type=&quot;3&quot; unique_id=&quot;10038&quot;&gt;&lt;property id=&quot;20148&quot; value=&quot;5&quot;/&gt;&lt;property id=&quot;20300&quot; value=&quot;Slide 55 - &amp;quot;   Chinese Church in Christ, Cupertino &amp;quot;&quot;/&gt;&lt;property id=&quot;20307&quot; value=&quot;2384&quot;/&gt;&lt;/object&gt;&lt;object type=&quot;3&quot; unique_id=&quot;10340&quot;&gt;&lt;property id=&quot;20148&quot; value=&quot;5&quot;/&gt;&lt;property id=&quot;20300&quot; value=&quot;Slide 8 - &amp;quot;詩篇一百一十九篇&amp;quot;&quot;/&gt;&lt;property id=&quot;20307&quot; value=&quot;2632&quot;/&gt;&lt;/object&gt;&lt;object type=&quot;3&quot; unique_id=&quot;10342&quot;&gt;&lt;property id=&quot;20148&quot; value=&quot;5&quot;/&gt;&lt;property id=&quot;20300&quot; value=&quot;Slide 3 - &amp;quot;主日崇拜程序&amp;quot;&quot;/&gt;&lt;property id=&quot;20307&quot; value=&quot;2758&quot;/&gt;&lt;/object&gt;&lt;object type=&quot;3&quot; unique_id=&quot;10386&quot;&gt;&lt;property id=&quot;20148&quot; value=&quot;5&quot;/&gt;&lt;property id=&quot;20300&quot; value=&quot;Slide 34 - &amp;quot;主日崇拜程序&amp;quot;&quot;/&gt;&lt;property id=&quot;20307&quot; value=&quot;2729&quot;/&gt;&lt;/object&gt;&lt;object type=&quot;3&quot; unique_id=&quot;13472&quot;&gt;&lt;property id=&quot;20148&quot; value=&quot;5&quot;/&gt;&lt;property id=&quot;20300&quot; value=&quot;Slide 2&quot;/&gt;&lt;property id=&quot;20307&quot; value=&quot;2818&quot;/&gt;&lt;/object&gt;&lt;object type=&quot;3&quot; unique_id=&quot;15296&quot;&gt;&lt;property id=&quot;20148&quot; value=&quot;5&quot;/&gt;&lt;property id=&quot;20300&quot; value=&quot;Slide 14&quot;/&gt;&lt;property id=&quot;20307&quot; value=&quot;2824&quot;/&gt;&lt;/object&gt;&lt;object type=&quot;3&quot; unique_id=&quot;15297&quot;&gt;&lt;property id=&quot;20148&quot; value=&quot;5&quot;/&gt;&lt;property id=&quot;20300&quot; value=&quot;Slide 45&quot;/&gt;&lt;property id=&quot;20307&quot; value=&quot;2825&quot;/&gt;&lt;/object&gt;&lt;object type=&quot;3&quot; unique_id=&quot;15428&quot;&gt;&lt;property id=&quot;20148&quot; value=&quot;5&quot;/&gt;&lt;property id=&quot;20300&quot; value=&quot;Slide 9 - &amp;quot;詩篇一百一十九篇&amp;quot;&quot;/&gt;&lt;property id=&quot;20307&quot; value=&quot;2826&quot;/&gt;&lt;/object&gt;&lt;object type=&quot;3&quot; unique_id=&quot;15495&quot;&gt;&lt;property id=&quot;20148&quot; value=&quot;5&quot;/&gt;&lt;property id=&quot;20300&quot; value=&quot;Slide 10 - &amp;quot;詩篇一百一十九篇&amp;quot;&quot;/&gt;&lt;property id=&quot;20307&quot; value=&quot;2827&quot;/&gt;&lt;/object&gt;&lt;object type=&quot;3&quot; unique_id=&quot;15565&quot;&gt;&lt;property id=&quot;20148&quot; value=&quot;5&quot;/&gt;&lt;property id=&quot;20300&quot; value=&quot;Slide 11 - &amp;quot;詩篇一百一十九篇&amp;quot;&quot;/&gt;&lt;property id=&quot;20307&quot; value=&quot;2828&quot;/&gt;&lt;/object&gt;&lt;object type=&quot;3&quot; unique_id=&quot;15710&quot;&gt;&lt;property id=&quot;20148&quot; value=&quot;5&quot;/&gt;&lt;property id=&quot;20300&quot; value=&quot;Slide 39 - &amp;quot;詩篇一百一十九篇&amp;quot;&quot;/&gt;&lt;property id=&quot;20307&quot; value=&quot;2829&quot;/&gt;&lt;/object&gt;&lt;object type=&quot;3&quot; unique_id=&quot;15711&quot;&gt;&lt;property id=&quot;20148&quot; value=&quot;5&quot;/&gt;&lt;property id=&quot;20300&quot; value=&quot;Slide 40 - &amp;quot;詩篇一百一十九篇&amp;quot;&quot;/&gt;&lt;property id=&quot;20307&quot; value=&quot;2830&quot;/&gt;&lt;/object&gt;&lt;object type=&quot;3&quot; unique_id=&quot;15712&quot;&gt;&lt;property id=&quot;20148&quot; value=&quot;5&quot;/&gt;&lt;property id=&quot;20300&quot; value=&quot;Slide 41 - &amp;quot;詩篇一百一十九篇&amp;quot;&quot;/&gt;&lt;property id=&quot;20307&quot; value=&quot;2831&quot;/&gt;&lt;/object&gt;&lt;object type=&quot;3&quot; unique_id=&quot;15713&quot;&gt;&lt;property id=&quot;20148&quot; value=&quot;5&quot;/&gt;&lt;property id=&quot;20300&quot; value=&quot;Slide 42 - &amp;quot;詩篇一百一十九篇&amp;quot;&quot;/&gt;&lt;property id=&quot;20307&quot; value=&quot;2832&quot;/&gt;&lt;/object&gt;&lt;object type=&quot;3&quot; unique_id=&quot;16229&quot;&gt;&lt;property id=&quot;20148&quot; value=&quot;5&quot;/&gt;&lt;property id=&quot;20300&quot; value=&quot;Slide 6 - &amp;quot;主日崇拜程序&amp;quot;&quot;/&gt;&lt;property id=&quot;20307&quot; value=&quot;2834&quot;/&gt;&lt;/object&gt;&lt;object type=&quot;3&quot; unique_id=&quot;16230&quot;&gt;&lt;property id=&quot;20148&quot; value=&quot;5&quot;/&gt;&lt;property id=&quot;20300&quot; value=&quot;Slide 7 - &amp;quot;主日崇拜程序&amp;quot;&quot;/&gt;&lt;property id=&quot;20307&quot; value=&quot;2835&quot;/&gt;&lt;/object&gt;&lt;object type=&quot;3&quot; unique_id=&quot;16231&quot;&gt;&lt;property id=&quot;20148&quot; value=&quot;5&quot;/&gt;&lt;property id=&quot;20300&quot; value=&quot;Slide 12 - &amp;quot;主日崇拜程序&amp;quot;&quot;/&gt;&lt;property id=&quot;20307&quot; value=&quot;2836&quot;/&gt;&lt;/object&gt;&lt;object type=&quot;3&quot; unique_id=&quot;16232&quot;&gt;&lt;property id=&quot;20148&quot; value=&quot;5&quot;/&gt;&lt;property id=&quot;20300&quot; value=&quot;Slide 13 - &amp;quot;主日崇拜程序&amp;quot;&quot;/&gt;&lt;property id=&quot;20307&quot; value=&quot;2837&quot;/&gt;&lt;/object&gt;&lt;object type=&quot;3&quot; unique_id=&quot;16233&quot;&gt;&lt;property id=&quot;20148&quot; value=&quot;5&quot;/&gt;&lt;property id=&quot;20300&quot; value=&quot;Slide 15 - &amp;quot;主日崇拜程序&amp;quot;&quot;/&gt;&lt;property id=&quot;20307&quot; value=&quot;2838&quot;/&gt;&lt;/object&gt;&lt;object type=&quot;3&quot; unique_id=&quot;16234&quot;&gt;&lt;property id=&quot;20148&quot; value=&quot;5&quot;/&gt;&lt;property id=&quot;20300&quot; value=&quot;Slide 22 - &amp;quot;主日崇拜程序&amp;quot;&quot;/&gt;&lt;property id=&quot;20307&quot; value=&quot;2839&quot;/&gt;&lt;/object&gt;&lt;object type=&quot;3&quot; unique_id=&quot;16235&quot;&gt;&lt;property id=&quot;20148&quot; value=&quot;5&quot;/&gt;&lt;property id=&quot;20300&quot; value=&quot;Slide 24 - &amp;quot;主日崇拜程序&amp;quot;&quot;/&gt;&lt;property id=&quot;20307&quot; value=&quot;2840&quot;/&gt;&lt;/object&gt;&lt;object type=&quot;3&quot; unique_id=&quot;16236&quot;&gt;&lt;property id=&quot;20148&quot; value=&quot;5&quot;/&gt;&lt;property id=&quot;20300&quot; value=&quot;Slide 28 - &amp;quot;主日崇拜程序&amp;quot;&quot;/&gt;&lt;property id=&quot;20307&quot; value=&quot;2841&quot;/&gt;&lt;/object&gt;&lt;object type=&quot;3&quot; unique_id=&quot;16237&quot;&gt;&lt;property id=&quot;20148&quot; value=&quot;5&quot;/&gt;&lt;property id=&quot;20300&quot; value=&quot;Slide 29 - &amp;quot;主日崇拜程序&amp;quot;&quot;/&gt;&lt;property id=&quot;20307&quot; value=&quot;2842&quot;/&gt;&lt;/object&gt;&lt;object type=&quot;3&quot; unique_id=&quot;16238&quot;&gt;&lt;property id=&quot;20148&quot; value=&quot;5&quot;/&gt;&lt;property id=&quot;20300&quot; value=&quot;Slide 31 - &amp;quot;主日崇拜程序&amp;quot;&quot;/&gt;&lt;property id=&quot;20307&quot; value=&quot;2843&quot;/&gt;&lt;/object&gt;&lt;object type=&quot;3&quot; unique_id=&quot;16809&quot;&gt;&lt;property id=&quot;20148&quot; value=&quot;5&quot;/&gt;&lt;property id=&quot;20300&quot; value=&quot;Slide 37 - &amp;quot;主日崇拜程序&amp;quot;&quot;/&gt;&lt;property id=&quot;20307&quot; value=&quot;2845&quot;/&gt;&lt;/object&gt;&lt;object type=&quot;3&quot; unique_id=&quot;16810&quot;&gt;&lt;property id=&quot;20148&quot; value=&quot;5&quot;/&gt;&lt;property id=&quot;20300&quot; value=&quot;Slide 38 - &amp;quot;主日崇拜程序&amp;quot;&quot;/&gt;&lt;property id=&quot;20307&quot; value=&quot;2846&quot;/&gt;&lt;/object&gt;&lt;object type=&quot;3&quot; unique_id=&quot;16811&quot;&gt;&lt;property id=&quot;20148&quot; value=&quot;5&quot;/&gt;&lt;property id=&quot;20300&quot; value=&quot;Slide 43 - &amp;quot;主日崇拜程序&amp;quot;&quot;/&gt;&lt;property id=&quot;20307&quot; value=&quot;2847&quot;/&gt;&lt;/object&gt;&lt;object type=&quot;3&quot; unique_id=&quot;16812&quot;&gt;&lt;property id=&quot;20148&quot; value=&quot;5&quot;/&gt;&lt;property id=&quot;20300&quot; value=&quot;Slide 44 - &amp;quot;主日崇拜程序&amp;quot;&quot;/&gt;&lt;property id=&quot;20307&quot; value=&quot;2848&quot;/&gt;&lt;/object&gt;&lt;object type=&quot;3&quot; unique_id=&quot;16813&quot;&gt;&lt;property id=&quot;20148&quot; value=&quot;5&quot;/&gt;&lt;property id=&quot;20300&quot; value=&quot;Slide 46 - &amp;quot;主日崇拜程序&amp;quot;&quot;/&gt;&lt;property id=&quot;20307&quot; value=&quot;2849&quot;/&gt;&lt;/object&gt;&lt;object type=&quot;3&quot; unique_id=&quot;16814&quot;&gt;&lt;property id=&quot;20148&quot; value=&quot;5&quot;/&gt;&lt;property id=&quot;20300&quot; value=&quot;Slide 48 - &amp;quot;主日崇拜程序&amp;quot;&quot;/&gt;&lt;property id=&quot;20307&quot; value=&quot;2850&quot;/&gt;&lt;/object&gt;&lt;object type=&quot;3&quot; unique_id=&quot;16815&quot;&gt;&lt;property id=&quot;20148&quot; value=&quot;5&quot;/&gt;&lt;property id=&quot;20300&quot; value=&quot;Slide 52 - &amp;quot;主日崇拜程序&amp;quot;&quot;/&gt;&lt;property id=&quot;20307&quot; value=&quot;2851&quot;/&gt;&lt;/object&gt;&lt;object type=&quot;3&quot; unique_id=&quot;16816&quot;&gt;&lt;property id=&quot;20148&quot; value=&quot;5&quot;/&gt;&lt;property id=&quot;20300&quot; value=&quot;Slide 54 - &amp;quot;主日崇拜程序&amp;quot;&quot;/&gt;&lt;property id=&quot;20307&quot; value=&quot;2852&quot;/&gt;&lt;/object&gt;&lt;object type=&quot;3&quot; unique_id=&quot;17461&quot;&gt;&lt;property id=&quot;20148&quot; value=&quot;5&quot;/&gt;&lt;property id=&quot;20300&quot; value=&quot;Slide 16 - &amp;quot;神  蹟&amp;quot;&quot;/&gt;&lt;property id=&quot;20307&quot; value=&quot;2853&quot;/&gt;&lt;/object&gt;&lt;object type=&quot;3&quot; unique_id=&quot;17462&quot;&gt;&lt;property id=&quot;20148&quot; value=&quot;5&quot;/&gt;&lt;property id=&quot;20300&quot; value=&quot;Slide 17 - &amp;quot;神  蹟&amp;quot;&quot;/&gt;&lt;property id=&quot;20307&quot; value=&quot;2854&quot;/&gt;&lt;/object&gt;&lt;object type=&quot;3&quot; unique_id=&quot;17463&quot;&gt;&lt;property id=&quot;20148&quot; value=&quot;5&quot;/&gt;&lt;property id=&quot;20300&quot; value=&quot;Slide 18 - &amp;quot;神  蹟&amp;quot;&quot;/&gt;&lt;property id=&quot;20307&quot; value=&quot;2855&quot;/&gt;&lt;/object&gt;&lt;object type=&quot;3&quot; unique_id=&quot;17464&quot;&gt;&lt;property id=&quot;20148&quot; value=&quot;5&quot;/&gt;&lt;property id=&quot;20300&quot; value=&quot;Slide 19 - &amp;quot;神  蹟&amp;quot;&quot;/&gt;&lt;property id=&quot;20307&quot; value=&quot;2856&quot;/&gt;&lt;/object&gt;&lt;object type=&quot;3&quot; unique_id=&quot;17465&quot;&gt;&lt;property id=&quot;20148&quot; value=&quot;5&quot;/&gt;&lt;property id=&quot;20300&quot; value=&quot;Slide 20 - &amp;quot;神  蹟&amp;quot;&quot;/&gt;&lt;property id=&quot;20307&quot; value=&quot;2857&quot;/&gt;&lt;/object&gt;&lt;object type=&quot;3&quot; unique_id=&quot;17466&quot;&gt;&lt;property id=&quot;20148&quot; value=&quot;5&quot;/&gt;&lt;property id=&quot;20300&quot; value=&quot;Slide 21 - &amp;quot;神  蹟&amp;quot;&quot;/&gt;&lt;property id=&quot;20307&quot; value=&quot;2858&quot;/&gt;&lt;/object&gt;&lt;object type=&quot;3&quot; unique_id=&quot;18403&quot;&gt;&lt;property id=&quot;20148&quot; value=&quot;5&quot;/&gt;&lt;property id=&quot;20300&quot; value=&quot;Slide 25 - &amp;quot;約翰福音 6: 60 - 71&amp;quot;&quot;/&gt;&lt;property id=&quot;20307&quot; value=&quot;2859&quot;/&gt;&lt;/object&gt;&lt;object type=&quot;3&quot; unique_id=&quot;18563&quot;&gt;&lt;property id=&quot;20148&quot; value=&quot;5&quot;/&gt;&lt;property id=&quot;20300&quot; value=&quot;Slide 26 - &amp;quot;約翰福音 6: 60 - 71&amp;quot;&quot;/&gt;&lt;property id=&quot;20307&quot; value=&quot;2860&quot;/&gt;&lt;/object&gt;&lt;object type=&quot;3&quot; unique_id=&quot;18726&quot;&gt;&lt;property id=&quot;20148&quot; value=&quot;5&quot;/&gt;&lt;property id=&quot;20300&quot; value=&quot;Slide 27 - &amp;quot;約翰福音 6: 60 - 71&amp;quot;&quot;/&gt;&lt;property id=&quot;20307&quot; value=&quot;2861&quot;/&gt;&lt;/object&gt;&lt;object type=&quot;3&quot; unique_id=&quot;19002&quot;&gt;&lt;property id=&quot;20148&quot; value=&quot;5&quot;/&gt;&lt;property id=&quot;20300&quot; value=&quot;Slide 49 - &amp;quot;約翰福音 6: 60 - 71&amp;quot;&quot;/&gt;&lt;property id=&quot;20307&quot; value=&quot;2862&quot;/&gt;&lt;/object&gt;&lt;object type=&quot;3&quot; unique_id=&quot;19003&quot;&gt;&lt;property id=&quot;20148&quot; value=&quot;5&quot;/&gt;&lt;property id=&quot;20300&quot; value=&quot;Slide 50 - &amp;quot;約翰福音 6: 60 - 71&amp;quot;&quot;/&gt;&lt;property id=&quot;20307&quot; value=&quot;2863&quot;/&gt;&lt;/object&gt;&lt;object type=&quot;3&quot; unique_id=&quot;19004&quot;&gt;&lt;property id=&quot;20148&quot; value=&quot;5&quot;/&gt;&lt;property id=&quot;20300&quot; value=&quot;Slide 51 - &amp;quot;約翰福音 6: 60 - 71&amp;quot;&quot;/&gt;&lt;property id=&quot;20307&quot; value=&quot;286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新細明體"/>
        <a:cs typeface=""/>
      </a:majorFont>
      <a:minorFont>
        <a:latin typeface="Garamond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AutoNum type="arabicPeriod" startAt="6"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SimSun" pitchFamily="49" charset="-122"/>
            <a:ea typeface="NSimSun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AutoNum type="arabicPeriod" startAt="6"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SimSun" pitchFamily="49" charset="-122"/>
            <a:ea typeface="NSimSun" pitchFamily="49" charset="-122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6_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PMingLiU"/>
        <a:cs typeface=""/>
      </a:majorFont>
      <a:minorFont>
        <a:latin typeface="Garamond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PMingLiU" pitchFamily="18" charset="-12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A87B06CD4C6C48A8A763BD4241CCDC" ma:contentTypeVersion="15" ma:contentTypeDescription="Create a new document." ma:contentTypeScope="" ma:versionID="edbb4ef666511b4628f933bb03223fb9">
  <xsd:schema xmlns:xsd="http://www.w3.org/2001/XMLSchema" xmlns:xs="http://www.w3.org/2001/XMLSchema" xmlns:p="http://schemas.microsoft.com/office/2006/metadata/properties" xmlns:ns1="http://schemas.microsoft.com/sharepoint/v3" xmlns:ns3="c633b5be-621e-4d0c-8efb-90ba19fb0f18" xmlns:ns4="8dcb873f-ad30-4800-9bf3-be8633a2e66f" targetNamespace="http://schemas.microsoft.com/office/2006/metadata/properties" ma:root="true" ma:fieldsID="f001235b343ddd4484326356a66fbb13" ns1:_="" ns3:_="" ns4:_="">
    <xsd:import namespace="http://schemas.microsoft.com/sharepoint/v3"/>
    <xsd:import namespace="c633b5be-621e-4d0c-8efb-90ba19fb0f18"/>
    <xsd:import namespace="8dcb873f-ad30-4800-9bf3-be8633a2e66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33b5be-621e-4d0c-8efb-90ba19fb0f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cb873f-ad30-4800-9bf3-be8633a2e6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0228F5-BA65-4DBD-A449-75672F299F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0623BF-F64D-4BEA-97AA-73E0F6906CA8}">
  <ds:schemaRefs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c633b5be-621e-4d0c-8efb-90ba19fb0f18"/>
    <ds:schemaRef ds:uri="http://purl.org/dc/elements/1.1/"/>
    <ds:schemaRef ds:uri="8dcb873f-ad30-4800-9bf3-be8633a2e66f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F77036-F70B-4F27-BB00-869E67F7D7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633b5be-621e-4d0c-8efb-90ba19fb0f18"/>
    <ds:schemaRef ds:uri="8dcb873f-ad30-4800-9bf3-be8633a2e6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30021</TotalTime>
  <Words>1226</Words>
  <Application>Microsoft Office PowerPoint</Application>
  <PresentationFormat>On-screen Show (4:3)</PresentationFormat>
  <Paragraphs>115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標楷體</vt:lpstr>
      <vt:lpstr>標楷體</vt:lpstr>
      <vt:lpstr>NSimSun</vt:lpstr>
      <vt:lpstr>Arial</vt:lpstr>
      <vt:lpstr>Garamond</vt:lpstr>
      <vt:lpstr>Wingdings</vt:lpstr>
      <vt:lpstr>Stream</vt:lpstr>
      <vt:lpstr>46_Stream</vt:lpstr>
      <vt:lpstr>隨流失去的危險 （希伯來書 2：1-4）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SWBL 20050417</dc:title>
  <dc:creator>Haining(Big Boss)</dc:creator>
  <cp:lastModifiedBy>sding</cp:lastModifiedBy>
  <cp:revision>3697</cp:revision>
  <dcterms:created xsi:type="dcterms:W3CDTF">2005-01-08T21:12:03Z</dcterms:created>
  <dcterms:modified xsi:type="dcterms:W3CDTF">2020-02-02T06:54:17Z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0x0101001FA87B06CD4C6C48A8A763BD4241CCDC</vt:lpwstr>
  </property>
</Properties>
</file>