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85" r:id="rId2"/>
    <p:sldId id="455" r:id="rId3"/>
    <p:sldId id="456" r:id="rId4"/>
    <p:sldId id="457" r:id="rId5"/>
    <p:sldId id="458" r:id="rId6"/>
    <p:sldId id="459" r:id="rId7"/>
    <p:sldId id="460" r:id="rId8"/>
    <p:sldId id="461" r:id="rId9"/>
    <p:sldId id="462" r:id="rId10"/>
    <p:sldId id="464" r:id="rId11"/>
    <p:sldId id="465" r:id="rId12"/>
    <p:sldId id="466" r:id="rId13"/>
    <p:sldId id="467" r:id="rId14"/>
    <p:sldId id="468" r:id="rId15"/>
    <p:sldId id="470" r:id="rId16"/>
    <p:sldId id="4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51" autoAdjust="0"/>
    <p:restoredTop sz="82184" autoAdjust="0"/>
  </p:normalViewPr>
  <p:slideViewPr>
    <p:cSldViewPr>
      <p:cViewPr varScale="1">
        <p:scale>
          <a:sx n="95" d="100"/>
          <a:sy n="95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D516-59F5-4FB6-AA32-238376248CB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0C061-231C-4EDB-BCF1-BE02DF0FF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012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57AA22-D6EF-4C15-8272-7159476A0345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對我憂悶煩躁的心說話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0"/>
            <a:ext cx="6324600" cy="41910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對武漢肺炎疫情的憂心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</a:t>
            </a:r>
            <a:r>
              <a:rPr lang="zh-CN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國內教會困境的關切</a:t>
            </a:r>
            <a:endParaRPr lang="en-US" altLang="zh-CN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</a:t>
            </a:r>
            <a:r>
              <a:rPr lang="zh-CN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我們教會回應的斟酌</a:t>
            </a:r>
            <a:endParaRPr lang="en-US" altLang="zh-CN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</a:t>
            </a:r>
            <a:r>
              <a:rPr lang="zh-CN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家人身心健康的無奈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None/>
            </a:pPr>
            <a:endParaRPr lang="zh-TW" altLang="en-US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感受：是你</a:t>
            </a:r>
            <a:endParaRPr lang="en-US" sz="54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6248400" cy="41910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你的瀑布發聲、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marL="393192" lvl="1" indent="0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None/>
            </a:pPr>
            <a:r>
              <a:rPr lang="en-US" altLang="zh-TW" sz="40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</a:t>
            </a:r>
            <a:r>
              <a:rPr lang="en-US" altLang="zh-TW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深淵就與深淵響應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你的波浪洪濤漫過我身</a:t>
            </a:r>
            <a:endParaRPr lang="en-US" altLang="zh-CN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信心：在你</a:t>
            </a:r>
            <a:endParaRPr lang="en-US" sz="54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5029200" cy="41910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白晝耶和華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marL="393192" lvl="1" indent="0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None/>
            </a:pPr>
            <a:r>
              <a:rPr lang="en-US" altLang="zh-TW" sz="40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</a:t>
            </a:r>
            <a:r>
              <a:rPr lang="en-US" altLang="zh-TW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必向我施慈愛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黑夜我要歌頌禱告賜我生命的神</a:t>
            </a:r>
            <a:endParaRPr lang="en-US" altLang="zh-CN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懷疑：為什麼</a:t>
            </a:r>
            <a:endParaRPr lang="en-US" sz="54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5715000" cy="40386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我要對神我的磐石說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None/>
            </a:pPr>
            <a:r>
              <a:rPr lang="en-US" altLang="zh-TW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	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你為何忘記我呢？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我為何因仇敵的欺壓時常哀痛呢？</a:t>
            </a:r>
            <a:endParaRPr lang="en-US" altLang="zh-CN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現狀：沒有改變</a:t>
            </a:r>
            <a:endParaRPr lang="en-US" sz="54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6705600" cy="41148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我的敵人辱罵我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None/>
            </a:pPr>
            <a:r>
              <a:rPr lang="en-US" altLang="zh-TW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	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好像打碎我的骨頭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不住的對我說、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None/>
            </a:pPr>
            <a:r>
              <a:rPr lang="en-US" altLang="zh-TW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	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你的神在哪裡呢？</a:t>
            </a:r>
            <a:endParaRPr lang="en-US" altLang="zh-CN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對心說話</a:t>
            </a:r>
            <a:endParaRPr lang="en-US" sz="54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5943600" cy="41148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我的心哪、你為何憂</a:t>
            </a:r>
            <a:r>
              <a:rPr lang="zh-TW" altLang="en-US" sz="40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悶？為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何在我裡面煩躁？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應當仰望神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因我還要稱讚他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他是我臉上的光榮、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marL="393192" lvl="1" indent="0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None/>
            </a:pPr>
            <a:r>
              <a:rPr lang="en-US" altLang="zh-TW" sz="40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</a:t>
            </a:r>
            <a:r>
              <a:rPr lang="en-US" altLang="zh-TW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是我的神</a:t>
            </a:r>
            <a:endParaRPr lang="en-US" altLang="zh-TW" sz="40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我在憂悶中可以做什麼</a:t>
            </a:r>
            <a:endParaRPr lang="en-US" sz="54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6629400" cy="41148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向神說、不急著向人說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marL="393192" lvl="1" indent="0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None/>
            </a:pPr>
            <a:endParaRPr lang="en-US" altLang="zh-TW" sz="1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禱告求問神、向神傾訴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marL="393192" lvl="1" indent="0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None/>
            </a:pPr>
            <a:endParaRPr lang="en-US" altLang="zh-TW" sz="1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珍惜與眾人敬拜的機會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None/>
            </a:pP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40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3839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我在憂悶中可以做什麼</a:t>
            </a:r>
            <a:endParaRPr lang="en-US" sz="54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6629400" cy="41148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回憶神在我身上的恩典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393192" lvl="1" indent="0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None/>
            </a:pPr>
            <a:endParaRPr lang="en-US" altLang="zh-CN" sz="12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存神向我施慈愛的信心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393192" lvl="1" indent="0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None/>
            </a:pPr>
            <a:endParaRPr lang="en-US" altLang="zh-CN" sz="12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對心說話</a:t>
            </a:r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、提醒我自</a:t>
            </a:r>
            <a:r>
              <a:rPr lang="zh-CN" altLang="en-US" sz="4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己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None/>
            </a:pP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40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在靈性低潮的禱告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6324600" cy="41910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詩人的懇切</a:t>
            </a: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詩人的苦楚</a:t>
            </a: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詩人的耿直</a:t>
            </a: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詩人的信心</a:t>
            </a: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詩人的掙扎</a:t>
            </a:r>
            <a:endParaRPr lang="zh-TW" altLang="en-US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詩</a:t>
            </a:r>
            <a:r>
              <a:rPr lang="en-US" altLang="zh-TW" sz="5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42</a:t>
            </a:r>
            <a:r>
              <a:rPr lang="zh-CN" altLang="en-US" sz="5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篇的</a:t>
            </a:r>
            <a:r>
              <a:rPr lang="zh-TW" altLang="en-US" sz="5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背景</a:t>
            </a:r>
            <a:endParaRPr lang="en-US" sz="54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5943600" cy="42672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可拉後裔的訓誨詩</a:t>
            </a: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一篇對自己的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提醒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整日以淚洗面的痛苦</a:t>
            </a: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不僅為自己、更為神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在軟弱、痛苦、回憶、和信心中的交錯掙扎</a:t>
            </a: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主題：向神的呼求</a:t>
            </a:r>
            <a:endParaRPr lang="en-US" sz="54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5943600" cy="42672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神阿、</a:t>
            </a:r>
            <a:endParaRPr lang="en-US" altLang="zh-CN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None/>
            </a:pPr>
            <a:r>
              <a:rPr lang="en-US" altLang="zh-CN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	</a:t>
            </a:r>
            <a:r>
              <a:rPr lang="zh-CN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我的心切慕你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如鹿切慕溪水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6" name="Picture 5" descr="de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2" y="4191000"/>
            <a:ext cx="5257800" cy="3008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0394" y="4387070"/>
            <a:ext cx="3820058" cy="209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原因：我見不到神</a:t>
            </a:r>
            <a:endParaRPr lang="en-US" sz="54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7010400" cy="41910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我的心渴想神、</a:t>
            </a:r>
            <a:endParaRPr lang="en-US" altLang="zh-CN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None/>
            </a:pPr>
            <a:r>
              <a:rPr lang="en-US" altLang="zh-CN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	</a:t>
            </a:r>
            <a:r>
              <a:rPr lang="zh-CN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就是永生神</a:t>
            </a:r>
            <a:endParaRPr lang="en-US" altLang="zh-CN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我幾時得朝見神呢？</a:t>
            </a:r>
            <a:endParaRPr lang="en-US" altLang="zh-CN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現況：我被欺負</a:t>
            </a:r>
            <a:endParaRPr lang="en-US" sz="54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6477000" cy="41910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我晝夜以眼淚當飲食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人不住地對我說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、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None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 你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的神在哪裡呢？</a:t>
            </a:r>
            <a:endParaRPr lang="en-US" altLang="zh-CN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回憶：與眾人一同敬拜</a:t>
            </a:r>
            <a:endParaRPr lang="en-US" sz="54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7010400" cy="41148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我從前與眾人同往</a:t>
            </a:r>
            <a:r>
              <a:rPr lang="en-US" altLang="zh-TW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…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我追想這些事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用歡呼稱讚的聲音、領他們到神的殿裡、大家守節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我的心極其悲傷</a:t>
            </a:r>
            <a:endParaRPr lang="en-US" altLang="zh-CN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對心說話</a:t>
            </a:r>
            <a:endParaRPr lang="en-US" sz="54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6248400" cy="41148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我的心哪、你為何憂悶、為何在我裡面煩躁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應當仰望神，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marL="393192" lvl="1" indent="0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None/>
            </a:pPr>
            <a:r>
              <a:rPr lang="en-US" altLang="zh-TW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 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因他笑臉幫助我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我還要稱讚他</a:t>
            </a:r>
            <a:endParaRPr lang="en-US" altLang="zh-CN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立志：對神的誓言</a:t>
            </a:r>
            <a:endParaRPr lang="en-US" sz="54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7086600" cy="41148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我的神阿、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marL="393192" lvl="1" indent="0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None/>
            </a:pPr>
            <a:r>
              <a:rPr lang="en-US" altLang="zh-TW" sz="40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</a:t>
            </a:r>
            <a:r>
              <a:rPr lang="en-US" altLang="zh-TW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我的心在我裡面憂悶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所以我從約但地、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marL="393192" lvl="1" indent="0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None/>
            </a:pPr>
            <a:r>
              <a:rPr lang="en-US" altLang="zh-TW" sz="40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</a:t>
            </a:r>
            <a:r>
              <a:rPr lang="en-US" altLang="zh-TW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從黑門嶺、從米薩山、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marL="393192" lvl="1" indent="0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None/>
            </a:pPr>
            <a:r>
              <a:rPr lang="en-US" altLang="zh-TW" sz="40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</a:t>
            </a:r>
            <a:r>
              <a:rPr lang="en-US" altLang="zh-TW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</a:t>
            </a: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記念你</a:t>
            </a:r>
            <a:endParaRPr lang="en-US" altLang="zh-CN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11861</TotalTime>
  <Words>531</Words>
  <Application>Microsoft Office PowerPoint</Application>
  <PresentationFormat>On-screen Show (4:3)</PresentationFormat>
  <Paragraphs>189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對我憂悶煩躁的心說話</vt:lpstr>
      <vt:lpstr>在靈性低潮的禱告</vt:lpstr>
      <vt:lpstr>詩42篇的背景</vt:lpstr>
      <vt:lpstr>主題：向神的呼求</vt:lpstr>
      <vt:lpstr>原因：我見不到神</vt:lpstr>
      <vt:lpstr>現況：我被欺負</vt:lpstr>
      <vt:lpstr>回憶：與眾人一同敬拜</vt:lpstr>
      <vt:lpstr>對心說話</vt:lpstr>
      <vt:lpstr>立志：對神的誓言</vt:lpstr>
      <vt:lpstr>感受：是你</vt:lpstr>
      <vt:lpstr>信心：在你</vt:lpstr>
      <vt:lpstr>懷疑：為什麼</vt:lpstr>
      <vt:lpstr>現狀：沒有改變</vt:lpstr>
      <vt:lpstr>對心說話</vt:lpstr>
      <vt:lpstr>我在憂悶中可以做什麼</vt:lpstr>
      <vt:lpstr>我在憂悶中可以做什麼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</dc:creator>
  <cp:lastModifiedBy>Johnson</cp:lastModifiedBy>
  <cp:revision>1217</cp:revision>
  <dcterms:created xsi:type="dcterms:W3CDTF">2015-08-01T18:05:10Z</dcterms:created>
  <dcterms:modified xsi:type="dcterms:W3CDTF">2020-02-09T17:01:08Z</dcterms:modified>
</cp:coreProperties>
</file>