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85" r:id="rId2"/>
    <p:sldId id="471" r:id="rId3"/>
    <p:sldId id="478" r:id="rId4"/>
    <p:sldId id="455" r:id="rId5"/>
    <p:sldId id="456" r:id="rId6"/>
    <p:sldId id="458" r:id="rId7"/>
    <p:sldId id="459" r:id="rId8"/>
    <p:sldId id="472" r:id="rId9"/>
    <p:sldId id="460" r:id="rId10"/>
    <p:sldId id="476" r:id="rId11"/>
    <p:sldId id="477" r:id="rId12"/>
    <p:sldId id="47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95" d="100"/>
          <a:sy n="95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因認識主而來的恩惠平安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86000"/>
            <a:ext cx="7467600" cy="41148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教會的主題：恩典和知識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為疫情的禱告：恩惠平安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貫串彼得後書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的一個囑咐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lnSpc>
                <a:spcPts val="4800"/>
              </a:lnSpc>
              <a:buClr>
                <a:srgbClr val="0BD0D9"/>
              </a:buClr>
              <a:buNone/>
            </a:pPr>
            <a:endParaRPr lang="zh-TW" altLang="en-US" sz="42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得恩惠平安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09800"/>
            <a:ext cx="6096000" cy="42672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對象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同得信心的人</a:t>
            </a:r>
            <a:endParaRPr lang="zh-TW" altLang="en-US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管道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認識神和主耶穌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內容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虔敬的生命、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		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榮耀的美德</a:t>
            </a: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得恩惠平安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09800"/>
            <a:ext cx="6324600" cy="42672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應許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神能已將寶貴極大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	 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的應許賜給我們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endParaRPr lang="zh-TW" altLang="en-US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必要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脫離世上從情慾來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		 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的敗壞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結果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得與神的性情有分</a:t>
            </a: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hotosynthesi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52400" y="0"/>
            <a:ext cx="9296400" cy="6972300"/>
          </a:xfrm>
        </p:spPr>
      </p:pic>
      <p:sp>
        <p:nvSpPr>
          <p:cNvPr id="6" name="Rectangle 5"/>
          <p:cNvSpPr/>
          <p:nvPr/>
        </p:nvSpPr>
        <p:spPr>
          <a:xfrm>
            <a:off x="762000" y="3505200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基督的義</a:t>
            </a:r>
            <a:endParaRPr lang="en-US" sz="36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33800" y="5867400"/>
            <a:ext cx="1210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信心</a:t>
            </a:r>
            <a:endParaRPr lang="en-US" sz="40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19400" y="0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恩惠平安</a:t>
            </a:r>
            <a:endParaRPr lang="en-US" sz="40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14800" y="2819400"/>
            <a:ext cx="64633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認</a:t>
            </a:r>
            <a:endParaRPr lang="en-US" altLang="zh-CN" sz="3600" b="1" dirty="0" smtClean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識</a:t>
            </a:r>
            <a:endParaRPr lang="en-US" altLang="zh-CN" sz="3600" b="1" dirty="0" smtClean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主</a:t>
            </a:r>
            <a:endParaRPr lang="en-US" altLang="zh-CN" sz="3600" b="1" dirty="0" smtClean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耶</a:t>
            </a:r>
            <a:endParaRPr lang="en-US" altLang="zh-CN" sz="3600" b="1" dirty="0" smtClean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穌</a:t>
            </a:r>
            <a:endParaRPr lang="en-US" sz="36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" name="Down Arrow 9"/>
          <p:cNvSpPr/>
          <p:nvPr/>
        </p:nvSpPr>
        <p:spPr>
          <a:xfrm flipV="1">
            <a:off x="3810000" y="2514600"/>
            <a:ext cx="1219200" cy="3200400"/>
          </a:xfrm>
          <a:prstGeom prst="down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" y="2286000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生命敬虔</a:t>
            </a:r>
            <a:endParaRPr lang="en-US" sz="36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76400" y="1524000"/>
            <a:ext cx="11079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神能</a:t>
            </a:r>
            <a:endParaRPr lang="en-US" sz="36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43200" y="1066800"/>
            <a:ext cx="3429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應許</a:t>
            </a:r>
            <a:r>
              <a:rPr lang="en-US" altLang="zh-CN" sz="3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:</a:t>
            </a:r>
            <a:r>
              <a:rPr lang="zh-CN" altLang="en-US" sz="3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神的性情</a:t>
            </a:r>
            <a:endParaRPr lang="en-US" sz="36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48400" y="2514600"/>
            <a:ext cx="11079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情慾</a:t>
            </a:r>
            <a:endParaRPr lang="en-US" sz="36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20000" y="3429000"/>
            <a:ext cx="11079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世界</a:t>
            </a:r>
            <a:endParaRPr lang="en-US" sz="36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4800" y="838200"/>
            <a:ext cx="5638800" cy="5791200"/>
          </a:xfrm>
          <a:prstGeom prst="rect">
            <a:avLst/>
          </a:prstGeom>
          <a:noFill/>
          <a:ln w="38100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4" grpId="0"/>
      <p:bldP spid="15" grpId="0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恩惠平安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362200"/>
            <a:ext cx="6324600" cy="41910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恩惠的希臘根源</a:t>
            </a: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平安的猶太根源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恩惠平安的合用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恩惠平安的重要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得恩惠平安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6172200" cy="4419600"/>
          </a:xfrm>
        </p:spPr>
        <p:txBody>
          <a:bodyPr numCol="1">
            <a:noAutofit/>
          </a:bodyPr>
          <a:lstStyle/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得恩惠平安的對象</a:t>
            </a: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得恩惠平安的管道</a:t>
            </a: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得恩惠平安的內容</a:t>
            </a: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得恩惠平安的應許</a:t>
            </a: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得恩惠平安的必要</a:t>
            </a: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得恩惠平安的結果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None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000" dirty="0" smtClean="0"/>
          </a:p>
          <a:p>
            <a:pPr>
              <a:buFont typeface="Arial" pitchFamily="34" charset="0"/>
              <a:buChar char="•"/>
            </a:pP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問候中所提到的人</a:t>
            </a:r>
            <a:endParaRPr lang="en-US" sz="54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05000"/>
            <a:ext cx="7010400" cy="4419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西門彼得</a:t>
            </a:r>
          </a:p>
          <a:p>
            <a:pPr lvl="2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耶穌基督的僕人和使徒</a:t>
            </a:r>
            <a:endParaRPr lang="en-US" altLang="zh-TW" sz="3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耶穌基督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我們的神和救主</a:t>
            </a:r>
            <a:endParaRPr lang="en-US" altLang="zh-TW" sz="3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spcBef>
                <a:spcPts val="200"/>
              </a:spcBef>
              <a:spcAft>
                <a:spcPts val="200"/>
              </a:spcAft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收信人  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- 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你們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(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我們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)</a:t>
            </a:r>
          </a:p>
          <a:p>
            <a:pPr lvl="2">
              <a:spcBef>
                <a:spcPts val="200"/>
              </a:spcBef>
              <a:spcAft>
                <a:spcPts val="10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3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同得一樣寶貴信心的人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+mj-lt"/>
                <a:ea typeface="標楷體" pitchFamily="65" charset="-120"/>
              </a:rPr>
              <a:t>得恩惠平安的對象</a:t>
            </a:r>
            <a:endParaRPr lang="en-US" sz="5400" b="1" dirty="0">
              <a:solidFill>
                <a:schemeClr val="tx2"/>
              </a:solidFill>
              <a:latin typeface="+mj-lt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590800"/>
            <a:ext cx="5943600" cy="42672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得信心的人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得寶貴信心的人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同得寶貴信心的人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一樣同得寶貴信心的人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endParaRPr lang="zh-TW" altLang="en-US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+mj-lt"/>
                <a:ea typeface="標楷體" pitchFamily="65" charset="-120"/>
              </a:rPr>
              <a:t>得恩惠平安的管道</a:t>
            </a:r>
            <a:endParaRPr lang="en-US" sz="5400" b="1" dirty="0">
              <a:solidFill>
                <a:schemeClr val="tx2"/>
              </a:solidFill>
              <a:latin typeface="+mj-lt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819400"/>
            <a:ext cx="5715000" cy="4038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認識神和我們主耶穌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認識那用自己榮耀和美德召我們的主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+mj-lt"/>
                <a:ea typeface="標楷體" pitchFamily="65" charset="-120"/>
              </a:rPr>
              <a:t>得恩惠平安的內容</a:t>
            </a:r>
            <a:endParaRPr lang="en-US" sz="5400" b="1" dirty="0">
              <a:solidFill>
                <a:schemeClr val="tx2"/>
              </a:solidFill>
              <a:latin typeface="+mj-lt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09800"/>
            <a:ext cx="6629400" cy="4038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生命和虔敬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關乎生命和虔敬的事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一切關乎生命和虔敬的事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榮耀的美德是生命和虔敬的表彰</a:t>
            </a:r>
            <a:endParaRPr lang="en-US" altLang="zh-CN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+mj-lt"/>
                <a:ea typeface="標楷體" pitchFamily="65" charset="-120"/>
              </a:rPr>
              <a:t>得恩惠平安的應許</a:t>
            </a:r>
            <a:endParaRPr lang="en-US" sz="5400" b="1" dirty="0">
              <a:solidFill>
                <a:schemeClr val="tx2"/>
              </a:solidFill>
              <a:latin typeface="+mj-lt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09800"/>
            <a:ext cx="7010400" cy="40386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多而又多的加給你們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神的神能已將</a:t>
            </a: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…</a:t>
            </a:r>
            <a:r>
              <a:rPr lang="zh-CN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事賜給我們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已將又寶貴又極大的應許賜給我們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CN" sz="44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>
              <a:lnSpc>
                <a:spcPts val="4800"/>
              </a:lnSpc>
              <a:buClr>
                <a:srgbClr val="0BD0D9"/>
              </a:buClr>
              <a:buFont typeface="Arial" pitchFamily="34" charset="0"/>
              <a:buChar char="•"/>
            </a:pPr>
            <a:endParaRPr lang="en-US" altLang="zh-TW" sz="3600" dirty="0" smtClean="0">
              <a:latin typeface="DFKai-SB" pitchFamily="65" charset="-120"/>
              <a:ea typeface="DFKai-SB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zh-TW" sz="4800" dirty="0" smtClean="0"/>
          </a:p>
          <a:p>
            <a:pPr>
              <a:buFont typeface="Arial" pitchFamily="34" charset="0"/>
              <a:buChar char="•"/>
            </a:pP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5400" b="1" dirty="0" smtClean="0">
                <a:solidFill>
                  <a:schemeClr val="tx2"/>
                </a:solidFill>
                <a:latin typeface="+mj-lt"/>
                <a:ea typeface="標楷體" pitchFamily="65" charset="-120"/>
              </a:rPr>
              <a:t>得恩惠平安的必要</a:t>
            </a:r>
            <a:endParaRPr lang="en-US" sz="5400" b="1" dirty="0">
              <a:solidFill>
                <a:schemeClr val="tx2"/>
              </a:solidFill>
              <a:latin typeface="+mj-lt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438400"/>
            <a:ext cx="6934200" cy="4114800"/>
          </a:xfrm>
        </p:spPr>
        <p:txBody>
          <a:bodyPr>
            <a:normAutofit/>
          </a:bodyPr>
          <a:lstStyle/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因為有從世上來的引誘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因為有從情慾來的敗壞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Font typeface="Arial" pitchFamily="34" charset="0"/>
              <a:buChar char="•"/>
            </a:pP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要脫離世上從情慾來的</a:t>
            </a:r>
            <a:endParaRPr lang="en-US" altLang="zh-TW" sz="40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marL="393192" lvl="1" indent="0">
              <a:spcBef>
                <a:spcPts val="200"/>
              </a:spcBef>
              <a:spcAft>
                <a:spcPts val="400"/>
              </a:spcAft>
              <a:buClr>
                <a:srgbClr val="0BD0D9"/>
              </a:buClr>
              <a:buNone/>
            </a:pPr>
            <a:r>
              <a:rPr lang="en-US" altLang="zh-TW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 </a:t>
            </a:r>
            <a:r>
              <a:rPr lang="zh-TW" altLang="en-US" sz="40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敗壞就得與神的性情有分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12405</TotalTime>
  <Words>399</Words>
  <Application>Microsoft Office PowerPoint</Application>
  <PresentationFormat>On-screen Show (4:3)</PresentationFormat>
  <Paragraphs>139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因認識主而來的恩惠平安</vt:lpstr>
      <vt:lpstr>恩惠平安</vt:lpstr>
      <vt:lpstr>得恩惠平安</vt:lpstr>
      <vt:lpstr>問候中所提到的人</vt:lpstr>
      <vt:lpstr>得恩惠平安的對象</vt:lpstr>
      <vt:lpstr>得恩惠平安的管道</vt:lpstr>
      <vt:lpstr>得恩惠平安的內容</vt:lpstr>
      <vt:lpstr>得恩惠平安的應許</vt:lpstr>
      <vt:lpstr>得恩惠平安的必要</vt:lpstr>
      <vt:lpstr>得恩惠平安</vt:lpstr>
      <vt:lpstr>得恩惠平安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1283</cp:revision>
  <dcterms:created xsi:type="dcterms:W3CDTF">2015-08-01T18:05:10Z</dcterms:created>
  <dcterms:modified xsi:type="dcterms:W3CDTF">2020-02-16T16:57:40Z</dcterms:modified>
</cp:coreProperties>
</file>