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85" r:id="rId2"/>
    <p:sldId id="471" r:id="rId3"/>
    <p:sldId id="479" r:id="rId4"/>
    <p:sldId id="478" r:id="rId5"/>
    <p:sldId id="480" r:id="rId6"/>
    <p:sldId id="481" r:id="rId7"/>
    <p:sldId id="482" r:id="rId8"/>
    <p:sldId id="486" r:id="rId9"/>
    <p:sldId id="485" r:id="rId10"/>
    <p:sldId id="456" r:id="rId11"/>
    <p:sldId id="4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51" autoAdjust="0"/>
    <p:restoredTop sz="82184" autoAdjust="0"/>
  </p:normalViewPr>
  <p:slideViewPr>
    <p:cSldViewPr>
      <p:cViewPr varScale="1">
        <p:scale>
          <a:sx n="95" d="100"/>
          <a:sy n="95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D516-59F5-4FB6-AA32-238376248CB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0C061-231C-4EDB-BCF1-BE02DF0FF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7AA22-D6EF-4C15-8272-7159476A034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029C79-F654-4241-A41C-5FA518CB1E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豐豐富富地進神國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05800" cy="39624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怎樣在疫情中過今天的生活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主日學：豐豐富富地進神國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彼得後書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：從恩典到行為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人在救恩中的責任：分外的殷勤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成長</a:t>
            </a:r>
            <a:r>
              <a:rPr lang="zh-TW" altLang="en-US" sz="5400" b="1" dirty="0" smtClean="0">
                <a:solidFill>
                  <a:schemeClr val="tx2"/>
                </a:solidFill>
                <a:ea typeface="標楷體" pitchFamily="65" charset="-120"/>
              </a:rPr>
              <a:t>的必要性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6400800" cy="40386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閒懶不結果子的危險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忘了舊日罪中的光景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看不清楚當今的情況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不知道失腳是容易的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得蒙召</a:t>
            </a:r>
            <a:r>
              <a:rPr lang="zh-TW" altLang="en-US" sz="5400" b="1" dirty="0">
                <a:solidFill>
                  <a:schemeClr val="tx2"/>
                </a:solidFill>
                <a:ea typeface="標楷體" pitchFamily="65" charset="-120"/>
              </a:rPr>
              <a:t>被</a:t>
            </a:r>
            <a:r>
              <a:rPr lang="zh-TW" altLang="en-US" sz="5400" b="1" dirty="0" smtClean="0">
                <a:solidFill>
                  <a:schemeClr val="tx2"/>
                </a:solidFill>
                <a:latin typeface="+mj-lt"/>
                <a:ea typeface="標楷體" pitchFamily="65" charset="-120"/>
              </a:rPr>
              <a:t>揀選的確據</a:t>
            </a:r>
            <a:endParaRPr lang="en-US" sz="5400" b="1" dirty="0">
              <a:solidFill>
                <a:schemeClr val="tx2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7467600" cy="41148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確認自己的得蒙召與被揀選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警覺自己有隨流失去的危險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成聖和得救的相關性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豐豐富富進我們主、 救主、耶穌基督永遠的國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zh-TW" altLang="en-US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CN" altLang="en-US" sz="5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基督徒的成長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86000"/>
            <a:ext cx="6324600" cy="41910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從內到外的成長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要付代價的成長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多方面的成長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漸進式的成長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成長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的必要性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synth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972300"/>
          </a:xfrm>
        </p:spPr>
      </p:pic>
      <p:sp>
        <p:nvSpPr>
          <p:cNvPr id="6" name="Rectangle 5"/>
          <p:cNvSpPr/>
          <p:nvPr/>
        </p:nvSpPr>
        <p:spPr>
          <a:xfrm>
            <a:off x="762000" y="350520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基督的義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586740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信心</a:t>
            </a:r>
            <a:endParaRPr lang="en-US" sz="40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恩惠平安</a:t>
            </a:r>
            <a:endParaRPr lang="en-US" sz="40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819400"/>
            <a:ext cx="6463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認</a:t>
            </a:r>
            <a:endParaRPr lang="en-US" altLang="zh-CN" sz="36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識</a:t>
            </a:r>
            <a:endParaRPr lang="en-US" altLang="zh-CN" sz="36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主</a:t>
            </a:r>
            <a:endParaRPr lang="en-US" altLang="zh-CN" sz="36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耶</a:t>
            </a:r>
            <a:endParaRPr lang="en-US" altLang="zh-CN" sz="36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穌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3810000" y="2514600"/>
            <a:ext cx="1219200" cy="3200400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28600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生命敬虔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1524000"/>
            <a:ext cx="1107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神能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10668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應許</a:t>
            </a:r>
            <a:r>
              <a:rPr lang="en-US" altLang="zh-CN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神的性情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5146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情慾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3429000"/>
            <a:ext cx="1107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世界</a:t>
            </a:r>
            <a:endParaRPr 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838200"/>
            <a:ext cx="5638800" cy="5791200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從內到外的成長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6019800" cy="4495800"/>
          </a:xfrm>
        </p:spPr>
        <p:txBody>
          <a:bodyPr numCol="1">
            <a:noAutofit/>
          </a:bodyPr>
          <a:lstStyle/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成長是可能的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成長是自然的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因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重生成長、不是改進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好行為不是得救的條件</a:t>
            </a: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None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000" dirty="0" smtClean="0"/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要付代價的成長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467600" cy="4267200"/>
          </a:xfrm>
        </p:spPr>
        <p:txBody>
          <a:bodyPr numCol="1">
            <a:noAutofit/>
          </a:bodyPr>
          <a:lstStyle/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從分外的殷勤、到更加的殷勤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為要得到那給我們的極大應許</a:t>
            </a: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因己經擁有神賜給我們的神能</a:t>
            </a: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None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10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000" dirty="0" smtClean="0"/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多方面的成長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14600"/>
            <a:ext cx="6858000" cy="3429000"/>
          </a:xfrm>
        </p:spPr>
        <p:txBody>
          <a:bodyPr numCol="2">
            <a:normAutofit fontScale="25000" lnSpcReduction="20000"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信心</a:t>
            </a: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德行</a:t>
            </a: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知識</a:t>
            </a: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節制</a:t>
            </a: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忍耐</a:t>
            </a: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虔敬</a:t>
            </a:r>
            <a:endParaRPr lang="en-US" altLang="zh-TW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愛弟兄</a:t>
            </a:r>
            <a:endParaRPr lang="en-US" altLang="zh-CN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3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16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愛眾人</a:t>
            </a:r>
            <a:endParaRPr lang="en-US" altLang="zh-CN" sz="16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100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漸進式的成長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010400" cy="4419600"/>
          </a:xfrm>
        </p:spPr>
        <p:txBody>
          <a:bodyPr>
            <a:normAutofit/>
          </a:bodyPr>
          <a:lstStyle/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有了 </a:t>
            </a:r>
            <a:r>
              <a:rPr lang="en-US" altLang="zh-TW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…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又要加上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多而豐富的贈予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多方面漸進的成長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不是在強調成長的次序性</a:t>
            </a:r>
            <a:endParaRPr lang="en-US" altLang="zh-CN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buClr>
                <a:srgbClr val="0BD0D9"/>
              </a:buClr>
              <a:buNone/>
            </a:pPr>
            <a:r>
              <a:rPr lang="en-US" altLang="zh-CN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	</a:t>
            </a:r>
            <a:r>
              <a:rPr lang="zh-CN" altLang="en-US" sz="40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而是在敘述成長的多樣性</a:t>
            </a: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spcBef>
                <a:spcPts val="200"/>
              </a:spcBef>
              <a:spcAft>
                <a:spcPts val="400"/>
              </a:spcAft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0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68" y="6858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968" y="2286000"/>
            <a:ext cx="7010400" cy="4419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5" name="Picture 4" descr="stairs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52400"/>
            <a:ext cx="919113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1168" y="533400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信心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1168" y="480060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德行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1168" y="43434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知識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4968" y="38100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節制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4968" y="31242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忍耐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768" y="25908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虔敬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168" y="198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愛弟兄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368" y="1371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愛眾人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7368" y="586740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殷勤</a:t>
            </a:r>
            <a:endParaRPr 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010400" cy="4419600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  <p:pic>
        <p:nvPicPr>
          <p:cNvPr id="6" name="Picture 5" descr="fru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113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8400" y="46482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信心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0386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德行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4478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知識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節制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04800"/>
            <a:ext cx="60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忍耐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152400"/>
            <a:ext cx="60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虔敬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990600"/>
            <a:ext cx="533400" cy="16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愛弟兄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愛眾人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472440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殷勤</a:t>
            </a:r>
            <a:endParaRPr 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13221</TotalTime>
  <Words>429</Words>
  <Application>Microsoft Office PowerPoint</Application>
  <PresentationFormat>On-screen Show (4:3)</PresentationFormat>
  <Paragraphs>163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DFKai-SB</vt:lpstr>
      <vt:lpstr>DFKai-SB</vt:lpstr>
      <vt:lpstr>新細明體</vt:lpstr>
      <vt:lpstr>楷体</vt:lpstr>
      <vt:lpstr>Arial</vt:lpstr>
      <vt:lpstr>Calibri</vt:lpstr>
      <vt:lpstr>Constantia</vt:lpstr>
      <vt:lpstr>Wingdings 2</vt:lpstr>
      <vt:lpstr>Flow</vt:lpstr>
      <vt:lpstr>豐豐富富地進神國</vt:lpstr>
      <vt:lpstr>基督徒的成長</vt:lpstr>
      <vt:lpstr>PowerPoint Presentation</vt:lpstr>
      <vt:lpstr>從內到外的成長</vt:lpstr>
      <vt:lpstr>要付代價的成長</vt:lpstr>
      <vt:lpstr>多方面的成長</vt:lpstr>
      <vt:lpstr>漸進式的成長</vt:lpstr>
      <vt:lpstr>PowerPoint Presentation</vt:lpstr>
      <vt:lpstr>PowerPoint Presentation</vt:lpstr>
      <vt:lpstr>成長的必要性</vt:lpstr>
      <vt:lpstr>得蒙召被揀選的確據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</dc:creator>
  <cp:lastModifiedBy>Windows User</cp:lastModifiedBy>
  <cp:revision>1337</cp:revision>
  <dcterms:created xsi:type="dcterms:W3CDTF">2015-08-01T18:05:10Z</dcterms:created>
  <dcterms:modified xsi:type="dcterms:W3CDTF">2020-03-08T06:21:51Z</dcterms:modified>
</cp:coreProperties>
</file>